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media/image4.jpg" ContentType="image/jpeg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4"/>
  </p:sldMasterIdLst>
  <p:notesMasterIdLst>
    <p:notesMasterId r:id="rId41"/>
  </p:notesMasterIdLst>
  <p:handoutMasterIdLst>
    <p:handoutMasterId r:id="rId42"/>
  </p:handoutMasterIdLst>
  <p:sldIdLst>
    <p:sldId id="436" r:id="rId5"/>
    <p:sldId id="303" r:id="rId6"/>
    <p:sldId id="432" r:id="rId7"/>
    <p:sldId id="359" r:id="rId8"/>
    <p:sldId id="302" r:id="rId9"/>
    <p:sldId id="305" r:id="rId10"/>
    <p:sldId id="310" r:id="rId11"/>
    <p:sldId id="311" r:id="rId12"/>
    <p:sldId id="313" r:id="rId13"/>
    <p:sldId id="312" r:id="rId14"/>
    <p:sldId id="314" r:id="rId15"/>
    <p:sldId id="315" r:id="rId16"/>
    <p:sldId id="316" r:id="rId17"/>
    <p:sldId id="317" r:id="rId18"/>
    <p:sldId id="318" r:id="rId19"/>
    <p:sldId id="319" r:id="rId20"/>
    <p:sldId id="437" r:id="rId21"/>
    <p:sldId id="320" r:id="rId22"/>
    <p:sldId id="438" r:id="rId23"/>
    <p:sldId id="439" r:id="rId24"/>
    <p:sldId id="440" r:id="rId25"/>
    <p:sldId id="441" r:id="rId26"/>
    <p:sldId id="325" r:id="rId27"/>
    <p:sldId id="326" r:id="rId28"/>
    <p:sldId id="327" r:id="rId29"/>
    <p:sldId id="328" r:id="rId30"/>
    <p:sldId id="329" r:id="rId31"/>
    <p:sldId id="442" r:id="rId32"/>
    <p:sldId id="330" r:id="rId33"/>
    <p:sldId id="331" r:id="rId34"/>
    <p:sldId id="332" r:id="rId35"/>
    <p:sldId id="443" r:id="rId36"/>
    <p:sldId id="434" r:id="rId37"/>
    <p:sldId id="333" r:id="rId38"/>
    <p:sldId id="334" r:id="rId39"/>
    <p:sldId id="335" r:id="rId40"/>
  </p:sldIdLst>
  <p:sldSz cx="12192000" cy="6858000"/>
  <p:notesSz cx="6858000" cy="9144000"/>
  <p:embeddedFontLst>
    <p:embeddedFont>
      <p:font typeface="Calibri" panose="020F0502020204030204" pitchFamily="34" charset="0"/>
      <p:regular r:id="rId43"/>
      <p:bold r:id="rId44"/>
      <p:italic r:id="rId45"/>
      <p:boldItalic r:id="rId46"/>
    </p:embeddedFont>
    <p:embeddedFont>
      <p:font typeface="Cascadia Mono" panose="020B0609020000020004" pitchFamily="49" charset="0"/>
      <p:regular r:id="rId47"/>
      <p:bold r:id="rId48"/>
    </p:embeddedFont>
    <p:embeddedFont>
      <p:font typeface="Nunito" pitchFamily="2" charset="0"/>
      <p:regular r:id="rId49"/>
      <p:bold r:id="rId50"/>
      <p:italic r:id="rId51"/>
      <p:boldItalic r:id="rId52"/>
    </p:embeddedFont>
    <p:embeddedFont>
      <p:font typeface="Nunito ExtraLight" pitchFamily="2" charset="0"/>
      <p:regular r:id="rId53"/>
      <p:italic r:id="rId54"/>
    </p:embeddedFont>
    <p:embeddedFont>
      <p:font typeface="Nunito Light" pitchFamily="2" charset="0"/>
      <p:regular r:id="rId55"/>
      <p:italic r:id="rId56"/>
    </p:embeddedFont>
    <p:embeddedFont>
      <p:font typeface="Poppins ExtraLight" panose="00000300000000000000" pitchFamily="2" charset="0"/>
      <p:regular r:id="rId57"/>
      <p:italic r:id="rId58"/>
    </p:embeddedFont>
    <p:embeddedFont>
      <p:font typeface="Poppins Light" panose="00000400000000000000" pitchFamily="2" charset="0"/>
      <p:regular r:id="rId59"/>
      <p:italic r:id="rId60"/>
    </p:embeddedFont>
    <p:embeddedFont>
      <p:font typeface="Poppins Thin" panose="00000300000000000000" pitchFamily="2" charset="0"/>
      <p:regular r:id="rId61"/>
      <p:italic r:id="rId62"/>
    </p:embeddedFont>
    <p:embeddedFont>
      <p:font typeface="Segoe UI" panose="020B0502040204020203" pitchFamily="34" charset="0"/>
      <p:regular r:id="rId63"/>
      <p:bold r:id="rId64"/>
      <p:italic r:id="rId65"/>
      <p:boldItalic r:id="rId66"/>
    </p:embeddedFont>
  </p:embeddedFontLst>
  <p:custDataLst>
    <p:tags r:id="rId67"/>
  </p:custDataLst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6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194BF"/>
    <a:srgbClr val="F1542F"/>
    <a:srgbClr val="F04C25"/>
    <a:srgbClr val="F48165"/>
    <a:srgbClr val="9CBC4F"/>
    <a:srgbClr val="7B8E4F"/>
    <a:srgbClr val="FFFFFF"/>
    <a:srgbClr val="B03C5D"/>
    <a:srgbClr val="009CAB"/>
    <a:srgbClr val="8B455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C001AED-2FE3-402F-888D-4E6663C5BB92}" v="2" dt="2022-04-26T08:21:13.08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43" autoAdjust="0"/>
    <p:restoredTop sz="95226" autoAdjust="0"/>
  </p:normalViewPr>
  <p:slideViewPr>
    <p:cSldViewPr snapToGrid="0">
      <p:cViewPr varScale="1">
        <p:scale>
          <a:sx n="83" d="100"/>
          <a:sy n="83" d="100"/>
        </p:scale>
        <p:origin x="130" y="77"/>
      </p:cViewPr>
      <p:guideLst>
        <p:guide orient="horz" pos="2183"/>
        <p:guide pos="3863"/>
      </p:guideLst>
    </p:cSldViewPr>
  </p:slideViewPr>
  <p:outlineViewPr>
    <p:cViewPr>
      <p:scale>
        <a:sx n="33" d="100"/>
        <a:sy n="33" d="100"/>
      </p:scale>
      <p:origin x="0" y="-1535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62" d="100"/>
          <a:sy n="62" d="100"/>
        </p:scale>
        <p:origin x="2299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handoutMaster" Target="handoutMasters/handoutMaster1.xml"/><Relationship Id="rId47" Type="http://schemas.openxmlformats.org/officeDocument/2006/relationships/font" Target="fonts/font5.fntdata"/><Relationship Id="rId63" Type="http://schemas.openxmlformats.org/officeDocument/2006/relationships/font" Target="fonts/font21.fntdata"/><Relationship Id="rId68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font" Target="fonts/font3.fntdata"/><Relationship Id="rId53" Type="http://schemas.openxmlformats.org/officeDocument/2006/relationships/font" Target="fonts/font11.fntdata"/><Relationship Id="rId58" Type="http://schemas.openxmlformats.org/officeDocument/2006/relationships/font" Target="fonts/font16.fntdata"/><Relationship Id="rId66" Type="http://schemas.openxmlformats.org/officeDocument/2006/relationships/font" Target="fonts/font24.fntdata"/><Relationship Id="rId5" Type="http://schemas.openxmlformats.org/officeDocument/2006/relationships/slide" Target="slides/slide1.xml"/><Relationship Id="rId61" Type="http://schemas.openxmlformats.org/officeDocument/2006/relationships/font" Target="fonts/font19.fntdata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font" Target="fonts/font1.fntdata"/><Relationship Id="rId48" Type="http://schemas.openxmlformats.org/officeDocument/2006/relationships/font" Target="fonts/font6.fntdata"/><Relationship Id="rId56" Type="http://schemas.openxmlformats.org/officeDocument/2006/relationships/font" Target="fonts/font14.fntdata"/><Relationship Id="rId64" Type="http://schemas.openxmlformats.org/officeDocument/2006/relationships/font" Target="fonts/font22.fntdata"/><Relationship Id="rId69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font" Target="fonts/font9.fntdata"/><Relationship Id="rId72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font" Target="fonts/font4.fntdata"/><Relationship Id="rId59" Type="http://schemas.openxmlformats.org/officeDocument/2006/relationships/font" Target="fonts/font17.fntdata"/><Relationship Id="rId67" Type="http://schemas.openxmlformats.org/officeDocument/2006/relationships/tags" Target="tags/tag1.xml"/><Relationship Id="rId20" Type="http://schemas.openxmlformats.org/officeDocument/2006/relationships/slide" Target="slides/slide16.xml"/><Relationship Id="rId41" Type="http://schemas.openxmlformats.org/officeDocument/2006/relationships/notesMaster" Target="notesMasters/notesMaster1.xml"/><Relationship Id="rId54" Type="http://schemas.openxmlformats.org/officeDocument/2006/relationships/font" Target="fonts/font12.fntdata"/><Relationship Id="rId62" Type="http://schemas.openxmlformats.org/officeDocument/2006/relationships/font" Target="fonts/font20.fntdata"/><Relationship Id="rId7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font" Target="fonts/font7.fntdata"/><Relationship Id="rId57" Type="http://schemas.openxmlformats.org/officeDocument/2006/relationships/font" Target="fonts/font15.fntdata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font" Target="fonts/font2.fntdata"/><Relationship Id="rId52" Type="http://schemas.openxmlformats.org/officeDocument/2006/relationships/font" Target="fonts/font10.fntdata"/><Relationship Id="rId60" Type="http://schemas.openxmlformats.org/officeDocument/2006/relationships/font" Target="fonts/font18.fntdata"/><Relationship Id="rId65" Type="http://schemas.openxmlformats.org/officeDocument/2006/relationships/font" Target="fonts/font23.fntdata"/><Relationship Id="rId73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font" Target="fonts/font8.fntdata"/><Relationship Id="rId55" Type="http://schemas.openxmlformats.org/officeDocument/2006/relationships/font" Target="fonts/font13.fntdata"/><Relationship Id="rId7" Type="http://schemas.openxmlformats.org/officeDocument/2006/relationships/slide" Target="slides/slide3.xml"/><Relationship Id="rId71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llen Torfs" userId="c6aa1e10-4a12-4511-8c7c-135720d4f277" providerId="ADAL" clId="{08FF768D-5109-406B-82A5-AA4C5C74CDDD}"/>
    <pc:docChg chg="modSld">
      <pc:chgData name="Ellen Torfs" userId="c6aa1e10-4a12-4511-8c7c-135720d4f277" providerId="ADAL" clId="{08FF768D-5109-406B-82A5-AA4C5C74CDDD}" dt="2022-03-18T10:48:21.983" v="22" actId="404"/>
      <pc:docMkLst>
        <pc:docMk/>
      </pc:docMkLst>
      <pc:sldChg chg="modSp mod">
        <pc:chgData name="Ellen Torfs" userId="c6aa1e10-4a12-4511-8c7c-135720d4f277" providerId="ADAL" clId="{08FF768D-5109-406B-82A5-AA4C5C74CDDD}" dt="2022-03-18T10:48:21.983" v="22" actId="404"/>
        <pc:sldMkLst>
          <pc:docMk/>
          <pc:sldMk cId="620996870" sldId="301"/>
        </pc:sldMkLst>
        <pc:spChg chg="mod">
          <ac:chgData name="Ellen Torfs" userId="c6aa1e10-4a12-4511-8c7c-135720d4f277" providerId="ADAL" clId="{08FF768D-5109-406B-82A5-AA4C5C74CDDD}" dt="2022-03-18T10:48:21.983" v="22" actId="404"/>
          <ac:spMkLst>
            <pc:docMk/>
            <pc:sldMk cId="620996870" sldId="301"/>
            <ac:spMk id="2" creationId="{5349FC4B-F96E-4BF9-B61B-743613DA2358}"/>
          </ac:spMkLst>
        </pc:spChg>
      </pc:sldChg>
    </pc:docChg>
  </pc:docChgLst>
  <pc:docChgLst>
    <pc:chgData name="Ellen Torfs" userId="c6aa1e10-4a12-4511-8c7c-135720d4f277" providerId="ADAL" clId="{8C001AED-2FE3-402F-888D-4E6663C5BB92}"/>
    <pc:docChg chg="modSld">
      <pc:chgData name="Ellen Torfs" userId="c6aa1e10-4a12-4511-8c7c-135720d4f277" providerId="ADAL" clId="{8C001AED-2FE3-402F-888D-4E6663C5BB92}" dt="2022-04-26T08:53:00.656" v="25" actId="732"/>
      <pc:docMkLst>
        <pc:docMk/>
      </pc:docMkLst>
      <pc:sldChg chg="modSp mod">
        <pc:chgData name="Ellen Torfs" userId="c6aa1e10-4a12-4511-8c7c-135720d4f277" providerId="ADAL" clId="{8C001AED-2FE3-402F-888D-4E6663C5BB92}" dt="2022-04-26T08:18:10.971" v="10" actId="20577"/>
        <pc:sldMkLst>
          <pc:docMk/>
          <pc:sldMk cId="1067487802" sldId="326"/>
        </pc:sldMkLst>
        <pc:spChg chg="mod">
          <ac:chgData name="Ellen Torfs" userId="c6aa1e10-4a12-4511-8c7c-135720d4f277" providerId="ADAL" clId="{8C001AED-2FE3-402F-888D-4E6663C5BB92}" dt="2022-04-26T08:18:10.971" v="10" actId="20577"/>
          <ac:spMkLst>
            <pc:docMk/>
            <pc:sldMk cId="1067487802" sldId="326"/>
            <ac:spMk id="2" creationId="{CF1757D3-B021-4AE1-97FC-3E547A33B381}"/>
          </ac:spMkLst>
        </pc:spChg>
      </pc:sldChg>
      <pc:sldChg chg="modSp mod">
        <pc:chgData name="Ellen Torfs" userId="c6aa1e10-4a12-4511-8c7c-135720d4f277" providerId="ADAL" clId="{8C001AED-2FE3-402F-888D-4E6663C5BB92}" dt="2022-04-26T08:21:29.302" v="23" actId="20577"/>
        <pc:sldMkLst>
          <pc:docMk/>
          <pc:sldMk cId="2271481475" sldId="329"/>
        </pc:sldMkLst>
        <pc:spChg chg="mod">
          <ac:chgData name="Ellen Torfs" userId="c6aa1e10-4a12-4511-8c7c-135720d4f277" providerId="ADAL" clId="{8C001AED-2FE3-402F-888D-4E6663C5BB92}" dt="2022-04-26T08:21:29.302" v="23" actId="20577"/>
          <ac:spMkLst>
            <pc:docMk/>
            <pc:sldMk cId="2271481475" sldId="329"/>
            <ac:spMk id="2" creationId="{7C0A458A-8D60-4AFF-A7C9-45A8B0E35B4D}"/>
          </ac:spMkLst>
        </pc:spChg>
      </pc:sldChg>
      <pc:sldChg chg="modSp mod">
        <pc:chgData name="Ellen Torfs" userId="c6aa1e10-4a12-4511-8c7c-135720d4f277" providerId="ADAL" clId="{8C001AED-2FE3-402F-888D-4E6663C5BB92}" dt="2022-04-26T08:50:14.205" v="24" actId="732"/>
        <pc:sldMkLst>
          <pc:docMk/>
          <pc:sldMk cId="339898329" sldId="338"/>
        </pc:sldMkLst>
        <pc:picChg chg="mod modCrop">
          <ac:chgData name="Ellen Torfs" userId="c6aa1e10-4a12-4511-8c7c-135720d4f277" providerId="ADAL" clId="{8C001AED-2FE3-402F-888D-4E6663C5BB92}" dt="2022-04-26T08:50:14.205" v="24" actId="732"/>
          <ac:picMkLst>
            <pc:docMk/>
            <pc:sldMk cId="339898329" sldId="338"/>
            <ac:picMk id="4" creationId="{4A8A901F-82A4-47B8-B64B-C72507E17BE5}"/>
          </ac:picMkLst>
        </pc:picChg>
      </pc:sldChg>
      <pc:sldChg chg="modSp mod">
        <pc:chgData name="Ellen Torfs" userId="c6aa1e10-4a12-4511-8c7c-135720d4f277" providerId="ADAL" clId="{8C001AED-2FE3-402F-888D-4E6663C5BB92}" dt="2022-04-26T08:53:00.656" v="25" actId="732"/>
        <pc:sldMkLst>
          <pc:docMk/>
          <pc:sldMk cId="2301247844" sldId="340"/>
        </pc:sldMkLst>
        <pc:picChg chg="mod modCrop">
          <ac:chgData name="Ellen Torfs" userId="c6aa1e10-4a12-4511-8c7c-135720d4f277" providerId="ADAL" clId="{8C001AED-2FE3-402F-888D-4E6663C5BB92}" dt="2022-04-26T08:53:00.656" v="25" actId="732"/>
          <ac:picMkLst>
            <pc:docMk/>
            <pc:sldMk cId="2301247844" sldId="340"/>
            <ac:picMk id="4" creationId="{4A8A901F-82A4-47B8-B64B-C72507E17BE5}"/>
          </ac:picMkLst>
        </pc:picChg>
      </pc:sldChg>
    </pc:docChg>
  </pc:docChgLst>
  <pc:docChgLst>
    <pc:chgData name="Ellen Torfs" userId="c6aa1e10-4a12-4511-8c7c-135720d4f277" providerId="ADAL" clId="{FCD87220-40B5-4AAB-B14F-3C64735B1796}"/>
    <pc:docChg chg="undo custSel addSld delSld modSld sldOrd">
      <pc:chgData name="Ellen Torfs" userId="c6aa1e10-4a12-4511-8c7c-135720d4f277" providerId="ADAL" clId="{FCD87220-40B5-4AAB-B14F-3C64735B1796}" dt="2021-04-30T17:29:50.313" v="12271" actId="1038"/>
      <pc:docMkLst>
        <pc:docMk/>
      </pc:docMkLst>
      <pc:sldChg chg="del ord">
        <pc:chgData name="Ellen Torfs" userId="c6aa1e10-4a12-4511-8c7c-135720d4f277" providerId="ADAL" clId="{FCD87220-40B5-4AAB-B14F-3C64735B1796}" dt="2021-04-29T10:41:58.140" v="2498" actId="2696"/>
        <pc:sldMkLst>
          <pc:docMk/>
          <pc:sldMk cId="4125221149" sldId="256"/>
        </pc:sldMkLst>
      </pc:sldChg>
      <pc:sldChg chg="del ord">
        <pc:chgData name="Ellen Torfs" userId="c6aa1e10-4a12-4511-8c7c-135720d4f277" providerId="ADAL" clId="{FCD87220-40B5-4AAB-B14F-3C64735B1796}" dt="2021-04-29T10:41:58.352" v="2499" actId="2696"/>
        <pc:sldMkLst>
          <pc:docMk/>
          <pc:sldMk cId="3211910650" sldId="257"/>
        </pc:sldMkLst>
      </pc:sldChg>
      <pc:sldChg chg="del">
        <pc:chgData name="Ellen Torfs" userId="c6aa1e10-4a12-4511-8c7c-135720d4f277" providerId="ADAL" clId="{FCD87220-40B5-4AAB-B14F-3C64735B1796}" dt="2021-04-29T10:41:30.064" v="2474" actId="2696"/>
        <pc:sldMkLst>
          <pc:docMk/>
          <pc:sldMk cId="573945330" sldId="258"/>
        </pc:sldMkLst>
      </pc:sldChg>
      <pc:sldChg chg="del">
        <pc:chgData name="Ellen Torfs" userId="c6aa1e10-4a12-4511-8c7c-135720d4f277" providerId="ADAL" clId="{FCD87220-40B5-4AAB-B14F-3C64735B1796}" dt="2021-04-29T10:41:30.064" v="2473" actId="2696"/>
        <pc:sldMkLst>
          <pc:docMk/>
          <pc:sldMk cId="4106567982" sldId="259"/>
        </pc:sldMkLst>
      </pc:sldChg>
      <pc:sldChg chg="del">
        <pc:chgData name="Ellen Torfs" userId="c6aa1e10-4a12-4511-8c7c-135720d4f277" providerId="ADAL" clId="{FCD87220-40B5-4AAB-B14F-3C64735B1796}" dt="2021-04-29T10:41:19.793" v="2466" actId="2696"/>
        <pc:sldMkLst>
          <pc:docMk/>
          <pc:sldMk cId="2315032535" sldId="260"/>
        </pc:sldMkLst>
      </pc:sldChg>
      <pc:sldChg chg="del">
        <pc:chgData name="Ellen Torfs" userId="c6aa1e10-4a12-4511-8c7c-135720d4f277" providerId="ADAL" clId="{FCD87220-40B5-4AAB-B14F-3C64735B1796}" dt="2021-04-29T10:41:53.237" v="2496" actId="2696"/>
        <pc:sldMkLst>
          <pc:docMk/>
          <pc:sldMk cId="325143740" sldId="261"/>
        </pc:sldMkLst>
      </pc:sldChg>
      <pc:sldChg chg="del">
        <pc:chgData name="Ellen Torfs" userId="c6aa1e10-4a12-4511-8c7c-135720d4f277" providerId="ADAL" clId="{FCD87220-40B5-4AAB-B14F-3C64735B1796}" dt="2021-04-29T10:41:19.809" v="2469" actId="2696"/>
        <pc:sldMkLst>
          <pc:docMk/>
          <pc:sldMk cId="3633511631" sldId="262"/>
        </pc:sldMkLst>
      </pc:sldChg>
      <pc:sldChg chg="del">
        <pc:chgData name="Ellen Torfs" userId="c6aa1e10-4a12-4511-8c7c-135720d4f277" providerId="ADAL" clId="{FCD87220-40B5-4AAB-B14F-3C64735B1796}" dt="2021-04-29T10:41:53.237" v="2497" actId="2696"/>
        <pc:sldMkLst>
          <pc:docMk/>
          <pc:sldMk cId="1176536009" sldId="266"/>
        </pc:sldMkLst>
      </pc:sldChg>
      <pc:sldChg chg="del">
        <pc:chgData name="Ellen Torfs" userId="c6aa1e10-4a12-4511-8c7c-135720d4f277" providerId="ADAL" clId="{FCD87220-40B5-4AAB-B14F-3C64735B1796}" dt="2021-04-29T10:41:39.917" v="2479" actId="2696"/>
        <pc:sldMkLst>
          <pc:docMk/>
          <pc:sldMk cId="2239219237" sldId="267"/>
        </pc:sldMkLst>
      </pc:sldChg>
      <pc:sldChg chg="del">
        <pc:chgData name="Ellen Torfs" userId="c6aa1e10-4a12-4511-8c7c-135720d4f277" providerId="ADAL" clId="{FCD87220-40B5-4AAB-B14F-3C64735B1796}" dt="2021-04-29T10:41:39.917" v="2478" actId="2696"/>
        <pc:sldMkLst>
          <pc:docMk/>
          <pc:sldMk cId="2717361152" sldId="268"/>
        </pc:sldMkLst>
      </pc:sldChg>
      <pc:sldChg chg="del">
        <pc:chgData name="Ellen Torfs" userId="c6aa1e10-4a12-4511-8c7c-135720d4f277" providerId="ADAL" clId="{FCD87220-40B5-4AAB-B14F-3C64735B1796}" dt="2021-04-29T10:41:39.917" v="2477" actId="2696"/>
        <pc:sldMkLst>
          <pc:docMk/>
          <pc:sldMk cId="1345787686" sldId="269"/>
        </pc:sldMkLst>
      </pc:sldChg>
      <pc:sldChg chg="del">
        <pc:chgData name="Ellen Torfs" userId="c6aa1e10-4a12-4511-8c7c-135720d4f277" providerId="ADAL" clId="{FCD87220-40B5-4AAB-B14F-3C64735B1796}" dt="2021-04-29T10:41:39.933" v="2481" actId="2696"/>
        <pc:sldMkLst>
          <pc:docMk/>
          <pc:sldMk cId="2320584133" sldId="270"/>
        </pc:sldMkLst>
      </pc:sldChg>
      <pc:sldChg chg="del">
        <pc:chgData name="Ellen Torfs" userId="c6aa1e10-4a12-4511-8c7c-135720d4f277" providerId="ADAL" clId="{FCD87220-40B5-4AAB-B14F-3C64735B1796}" dt="2021-04-29T10:41:39.933" v="2485" actId="2696"/>
        <pc:sldMkLst>
          <pc:docMk/>
          <pc:sldMk cId="3500371762" sldId="272"/>
        </pc:sldMkLst>
      </pc:sldChg>
      <pc:sldChg chg="del">
        <pc:chgData name="Ellen Torfs" userId="c6aa1e10-4a12-4511-8c7c-135720d4f277" providerId="ADAL" clId="{FCD87220-40B5-4AAB-B14F-3C64735B1796}" dt="2021-04-29T10:41:30.064" v="2472" actId="2696"/>
        <pc:sldMkLst>
          <pc:docMk/>
          <pc:sldMk cId="3714178738" sldId="273"/>
        </pc:sldMkLst>
      </pc:sldChg>
      <pc:sldChg chg="del">
        <pc:chgData name="Ellen Torfs" userId="c6aa1e10-4a12-4511-8c7c-135720d4f277" providerId="ADAL" clId="{FCD87220-40B5-4AAB-B14F-3C64735B1796}" dt="2021-04-29T10:41:30.064" v="2471" actId="2696"/>
        <pc:sldMkLst>
          <pc:docMk/>
          <pc:sldMk cId="718267811" sldId="274"/>
        </pc:sldMkLst>
      </pc:sldChg>
      <pc:sldChg chg="del">
        <pc:chgData name="Ellen Torfs" userId="c6aa1e10-4a12-4511-8c7c-135720d4f277" providerId="ADAL" clId="{FCD87220-40B5-4AAB-B14F-3C64735B1796}" dt="2021-04-29T10:41:39.933" v="2482" actId="2696"/>
        <pc:sldMkLst>
          <pc:docMk/>
          <pc:sldMk cId="3586525674" sldId="276"/>
        </pc:sldMkLst>
      </pc:sldChg>
      <pc:sldChg chg="del">
        <pc:chgData name="Ellen Torfs" userId="c6aa1e10-4a12-4511-8c7c-135720d4f277" providerId="ADAL" clId="{FCD87220-40B5-4AAB-B14F-3C64735B1796}" dt="2021-04-29T10:41:19.793" v="2467" actId="2696"/>
        <pc:sldMkLst>
          <pc:docMk/>
          <pc:sldMk cId="1863225011" sldId="277"/>
        </pc:sldMkLst>
      </pc:sldChg>
      <pc:sldChg chg="del">
        <pc:chgData name="Ellen Torfs" userId="c6aa1e10-4a12-4511-8c7c-135720d4f277" providerId="ADAL" clId="{FCD87220-40B5-4AAB-B14F-3C64735B1796}" dt="2021-04-29T10:41:19.809" v="2468" actId="2696"/>
        <pc:sldMkLst>
          <pc:docMk/>
          <pc:sldMk cId="241133359" sldId="278"/>
        </pc:sldMkLst>
      </pc:sldChg>
      <pc:sldChg chg="del">
        <pc:chgData name="Ellen Torfs" userId="c6aa1e10-4a12-4511-8c7c-135720d4f277" providerId="ADAL" clId="{FCD87220-40B5-4AAB-B14F-3C64735B1796}" dt="2021-04-29T10:41:19.809" v="2470" actId="2696"/>
        <pc:sldMkLst>
          <pc:docMk/>
          <pc:sldMk cId="479617111" sldId="279"/>
        </pc:sldMkLst>
      </pc:sldChg>
      <pc:sldChg chg="del">
        <pc:chgData name="Ellen Torfs" userId="c6aa1e10-4a12-4511-8c7c-135720d4f277" providerId="ADAL" clId="{FCD87220-40B5-4AAB-B14F-3C64735B1796}" dt="2021-04-29T10:41:30.064" v="2476" actId="2696"/>
        <pc:sldMkLst>
          <pc:docMk/>
          <pc:sldMk cId="3060509581" sldId="280"/>
        </pc:sldMkLst>
      </pc:sldChg>
      <pc:sldChg chg="del">
        <pc:chgData name="Ellen Torfs" userId="c6aa1e10-4a12-4511-8c7c-135720d4f277" providerId="ADAL" clId="{FCD87220-40B5-4AAB-B14F-3C64735B1796}" dt="2021-04-29T10:41:30.064" v="2475" actId="2696"/>
        <pc:sldMkLst>
          <pc:docMk/>
          <pc:sldMk cId="3932052736" sldId="281"/>
        </pc:sldMkLst>
      </pc:sldChg>
      <pc:sldChg chg="del">
        <pc:chgData name="Ellen Torfs" userId="c6aa1e10-4a12-4511-8c7c-135720d4f277" providerId="ADAL" clId="{FCD87220-40B5-4AAB-B14F-3C64735B1796}" dt="2021-04-29T10:41:53.237" v="2494" actId="2696"/>
        <pc:sldMkLst>
          <pc:docMk/>
          <pc:sldMk cId="3405153476" sldId="282"/>
        </pc:sldMkLst>
      </pc:sldChg>
      <pc:sldChg chg="del">
        <pc:chgData name="Ellen Torfs" userId="c6aa1e10-4a12-4511-8c7c-135720d4f277" providerId="ADAL" clId="{FCD87220-40B5-4AAB-B14F-3C64735B1796}" dt="2021-04-29T10:41:53.237" v="2493" actId="2696"/>
        <pc:sldMkLst>
          <pc:docMk/>
          <pc:sldMk cId="4135252230" sldId="283"/>
        </pc:sldMkLst>
      </pc:sldChg>
      <pc:sldChg chg="del">
        <pc:chgData name="Ellen Torfs" userId="c6aa1e10-4a12-4511-8c7c-135720d4f277" providerId="ADAL" clId="{FCD87220-40B5-4AAB-B14F-3C64735B1796}" dt="2021-04-29T10:41:53.237" v="2492" actId="2696"/>
        <pc:sldMkLst>
          <pc:docMk/>
          <pc:sldMk cId="3725597418" sldId="284"/>
        </pc:sldMkLst>
      </pc:sldChg>
      <pc:sldChg chg="del">
        <pc:chgData name="Ellen Torfs" userId="c6aa1e10-4a12-4511-8c7c-135720d4f277" providerId="ADAL" clId="{FCD87220-40B5-4AAB-B14F-3C64735B1796}" dt="2021-04-29T10:41:53.237" v="2490" actId="2696"/>
        <pc:sldMkLst>
          <pc:docMk/>
          <pc:sldMk cId="4043979919" sldId="285"/>
        </pc:sldMkLst>
      </pc:sldChg>
      <pc:sldChg chg="del">
        <pc:chgData name="Ellen Torfs" userId="c6aa1e10-4a12-4511-8c7c-135720d4f277" providerId="ADAL" clId="{FCD87220-40B5-4AAB-B14F-3C64735B1796}" dt="2021-04-29T10:41:53.237" v="2489" actId="2696"/>
        <pc:sldMkLst>
          <pc:docMk/>
          <pc:sldMk cId="3256772791" sldId="286"/>
        </pc:sldMkLst>
      </pc:sldChg>
      <pc:sldChg chg="del">
        <pc:chgData name="Ellen Torfs" userId="c6aa1e10-4a12-4511-8c7c-135720d4f277" providerId="ADAL" clId="{FCD87220-40B5-4AAB-B14F-3C64735B1796}" dt="2021-04-29T10:41:53.237" v="2491" actId="2696"/>
        <pc:sldMkLst>
          <pc:docMk/>
          <pc:sldMk cId="1232172950" sldId="287"/>
        </pc:sldMkLst>
      </pc:sldChg>
      <pc:sldChg chg="del">
        <pc:chgData name="Ellen Torfs" userId="c6aa1e10-4a12-4511-8c7c-135720d4f277" providerId="ADAL" clId="{FCD87220-40B5-4AAB-B14F-3C64735B1796}" dt="2021-04-29T10:41:53.237" v="2488" actId="2696"/>
        <pc:sldMkLst>
          <pc:docMk/>
          <pc:sldMk cId="3978630103" sldId="288"/>
        </pc:sldMkLst>
      </pc:sldChg>
      <pc:sldChg chg="del">
        <pc:chgData name="Ellen Torfs" userId="c6aa1e10-4a12-4511-8c7c-135720d4f277" providerId="ADAL" clId="{FCD87220-40B5-4AAB-B14F-3C64735B1796}" dt="2021-04-29T10:41:53.237" v="2487" actId="2696"/>
        <pc:sldMkLst>
          <pc:docMk/>
          <pc:sldMk cId="465232512" sldId="290"/>
        </pc:sldMkLst>
      </pc:sldChg>
      <pc:sldChg chg="del">
        <pc:chgData name="Ellen Torfs" userId="c6aa1e10-4a12-4511-8c7c-135720d4f277" providerId="ADAL" clId="{FCD87220-40B5-4AAB-B14F-3C64735B1796}" dt="2021-04-29T10:41:39.933" v="2480" actId="2696"/>
        <pc:sldMkLst>
          <pc:docMk/>
          <pc:sldMk cId="3770783326" sldId="291"/>
        </pc:sldMkLst>
      </pc:sldChg>
      <pc:sldChg chg="del">
        <pc:chgData name="Ellen Torfs" userId="c6aa1e10-4a12-4511-8c7c-135720d4f277" providerId="ADAL" clId="{FCD87220-40B5-4AAB-B14F-3C64735B1796}" dt="2021-04-29T10:41:53.237" v="2495" actId="2696"/>
        <pc:sldMkLst>
          <pc:docMk/>
          <pc:sldMk cId="1221687239" sldId="292"/>
        </pc:sldMkLst>
      </pc:sldChg>
      <pc:sldChg chg="del">
        <pc:chgData name="Ellen Torfs" userId="c6aa1e10-4a12-4511-8c7c-135720d4f277" providerId="ADAL" clId="{FCD87220-40B5-4AAB-B14F-3C64735B1796}" dt="2021-04-29T10:41:53.237" v="2486" actId="2696"/>
        <pc:sldMkLst>
          <pc:docMk/>
          <pc:sldMk cId="3412045553" sldId="293"/>
        </pc:sldMkLst>
      </pc:sldChg>
      <pc:sldChg chg="del">
        <pc:chgData name="Ellen Torfs" userId="c6aa1e10-4a12-4511-8c7c-135720d4f277" providerId="ADAL" clId="{FCD87220-40B5-4AAB-B14F-3C64735B1796}" dt="2021-04-29T09:41:14.625" v="19" actId="2696"/>
        <pc:sldMkLst>
          <pc:docMk/>
          <pc:sldMk cId="1160860284" sldId="294"/>
        </pc:sldMkLst>
      </pc:sldChg>
      <pc:sldChg chg="del">
        <pc:chgData name="Ellen Torfs" userId="c6aa1e10-4a12-4511-8c7c-135720d4f277" providerId="ADAL" clId="{FCD87220-40B5-4AAB-B14F-3C64735B1796}" dt="2021-04-29T09:41:14.610" v="16" actId="2696"/>
        <pc:sldMkLst>
          <pc:docMk/>
          <pc:sldMk cId="3331648900" sldId="296"/>
        </pc:sldMkLst>
      </pc:sldChg>
      <pc:sldChg chg="del">
        <pc:chgData name="Ellen Torfs" userId="c6aa1e10-4a12-4511-8c7c-135720d4f277" providerId="ADAL" clId="{FCD87220-40B5-4AAB-B14F-3C64735B1796}" dt="2021-04-29T09:41:14.614" v="17" actId="2696"/>
        <pc:sldMkLst>
          <pc:docMk/>
          <pc:sldMk cId="4273270129" sldId="297"/>
        </pc:sldMkLst>
      </pc:sldChg>
      <pc:sldChg chg="del">
        <pc:chgData name="Ellen Torfs" userId="c6aa1e10-4a12-4511-8c7c-135720d4f277" providerId="ADAL" clId="{FCD87220-40B5-4AAB-B14F-3C64735B1796}" dt="2021-04-29T09:41:14.620" v="18" actId="2696"/>
        <pc:sldMkLst>
          <pc:docMk/>
          <pc:sldMk cId="1206687517" sldId="298"/>
        </pc:sldMkLst>
      </pc:sldChg>
      <pc:sldChg chg="del">
        <pc:chgData name="Ellen Torfs" userId="c6aa1e10-4a12-4511-8c7c-135720d4f277" providerId="ADAL" clId="{FCD87220-40B5-4AAB-B14F-3C64735B1796}" dt="2021-04-29T10:41:39.933" v="2483" actId="2696"/>
        <pc:sldMkLst>
          <pc:docMk/>
          <pc:sldMk cId="1325872355" sldId="299"/>
        </pc:sldMkLst>
      </pc:sldChg>
      <pc:sldChg chg="del">
        <pc:chgData name="Ellen Torfs" userId="c6aa1e10-4a12-4511-8c7c-135720d4f277" providerId="ADAL" clId="{FCD87220-40B5-4AAB-B14F-3C64735B1796}" dt="2021-04-29T10:41:39.933" v="2484" actId="2696"/>
        <pc:sldMkLst>
          <pc:docMk/>
          <pc:sldMk cId="2574256314" sldId="300"/>
        </pc:sldMkLst>
      </pc:sldChg>
      <pc:sldChg chg="add del">
        <pc:chgData name="Ellen Torfs" userId="c6aa1e10-4a12-4511-8c7c-135720d4f277" providerId="ADAL" clId="{FCD87220-40B5-4AAB-B14F-3C64735B1796}" dt="2021-04-29T09:35:54.587" v="1" actId="2696"/>
        <pc:sldMkLst>
          <pc:docMk/>
          <pc:sldMk cId="596216455" sldId="301"/>
        </pc:sldMkLst>
      </pc:sldChg>
      <pc:sldChg chg="addSp delSp modSp add">
        <pc:chgData name="Ellen Torfs" userId="c6aa1e10-4a12-4511-8c7c-135720d4f277" providerId="ADAL" clId="{FCD87220-40B5-4AAB-B14F-3C64735B1796}" dt="2021-04-29T09:51:11.020" v="251" actId="20577"/>
        <pc:sldMkLst>
          <pc:docMk/>
          <pc:sldMk cId="620996870" sldId="301"/>
        </pc:sldMkLst>
        <pc:spChg chg="mod">
          <ac:chgData name="Ellen Torfs" userId="c6aa1e10-4a12-4511-8c7c-135720d4f277" providerId="ADAL" clId="{FCD87220-40B5-4AAB-B14F-3C64735B1796}" dt="2021-04-29T09:43:25.092" v="87" actId="404"/>
          <ac:spMkLst>
            <pc:docMk/>
            <pc:sldMk cId="620996870" sldId="301"/>
            <ac:spMk id="2" creationId="{5349FC4B-F96E-4BF9-B61B-743613DA2358}"/>
          </ac:spMkLst>
        </pc:spChg>
        <pc:spChg chg="del">
          <ac:chgData name="Ellen Torfs" userId="c6aa1e10-4a12-4511-8c7c-135720d4f277" providerId="ADAL" clId="{FCD87220-40B5-4AAB-B14F-3C64735B1796}" dt="2021-04-29T09:41:19.279" v="20" actId="478"/>
          <ac:spMkLst>
            <pc:docMk/>
            <pc:sldMk cId="620996870" sldId="301"/>
            <ac:spMk id="3" creationId="{AC128520-E6F3-4F33-B96B-D7A886445EE5}"/>
          </ac:spMkLst>
        </pc:spChg>
        <pc:spChg chg="add mod">
          <ac:chgData name="Ellen Torfs" userId="c6aa1e10-4a12-4511-8c7c-135720d4f277" providerId="ADAL" clId="{FCD87220-40B5-4AAB-B14F-3C64735B1796}" dt="2021-04-29T09:40:47.488" v="9" actId="207"/>
          <ac:spMkLst>
            <pc:docMk/>
            <pc:sldMk cId="620996870" sldId="301"/>
            <ac:spMk id="4" creationId="{177C3616-E1DB-4112-84A8-DBF02179A17E}"/>
          </ac:spMkLst>
        </pc:spChg>
        <pc:spChg chg="add mod">
          <ac:chgData name="Ellen Torfs" userId="c6aa1e10-4a12-4511-8c7c-135720d4f277" providerId="ADAL" clId="{FCD87220-40B5-4AAB-B14F-3C64735B1796}" dt="2021-04-29T09:40:47.493" v="15" actId="207"/>
          <ac:spMkLst>
            <pc:docMk/>
            <pc:sldMk cId="620996870" sldId="301"/>
            <ac:spMk id="5" creationId="{BA5AC574-3E02-48EB-8AB8-310F16783776}"/>
          </ac:spMkLst>
        </pc:spChg>
        <pc:spChg chg="add mod">
          <ac:chgData name="Ellen Torfs" userId="c6aa1e10-4a12-4511-8c7c-135720d4f277" providerId="ADAL" clId="{FCD87220-40B5-4AAB-B14F-3C64735B1796}" dt="2021-04-29T09:51:11.020" v="251" actId="20577"/>
          <ac:spMkLst>
            <pc:docMk/>
            <pc:sldMk cId="620996870" sldId="301"/>
            <ac:spMk id="6" creationId="{3C10D04A-E56D-4316-9743-C554A890CDA9}"/>
          </ac:spMkLst>
        </pc:spChg>
        <pc:spChg chg="add mod">
          <ac:chgData name="Ellen Torfs" userId="c6aa1e10-4a12-4511-8c7c-135720d4f277" providerId="ADAL" clId="{FCD87220-40B5-4AAB-B14F-3C64735B1796}" dt="2021-04-29T09:42:54.221" v="58" actId="207"/>
          <ac:spMkLst>
            <pc:docMk/>
            <pc:sldMk cId="620996870" sldId="301"/>
            <ac:spMk id="7" creationId="{44CC8BE8-2297-4C62-B7B4-62A5C7324509}"/>
          </ac:spMkLst>
        </pc:spChg>
        <pc:spChg chg="add mod">
          <ac:chgData name="Ellen Torfs" userId="c6aa1e10-4a12-4511-8c7c-135720d4f277" providerId="ADAL" clId="{FCD87220-40B5-4AAB-B14F-3C64735B1796}" dt="2021-04-29T09:42:54.225" v="64" actId="207"/>
          <ac:spMkLst>
            <pc:docMk/>
            <pc:sldMk cId="620996870" sldId="301"/>
            <ac:spMk id="8" creationId="{775D0C23-371A-4B08-A9F0-FB58F46D2626}"/>
          </ac:spMkLst>
        </pc:spChg>
      </pc:sldChg>
      <pc:sldChg chg="addSp delSp modSp add">
        <pc:chgData name="Ellen Torfs" userId="c6aa1e10-4a12-4511-8c7c-135720d4f277" providerId="ADAL" clId="{FCD87220-40B5-4AAB-B14F-3C64735B1796}" dt="2021-04-29T09:46:44.602" v="125" actId="20577"/>
        <pc:sldMkLst>
          <pc:docMk/>
          <pc:sldMk cId="2692106682" sldId="302"/>
        </pc:sldMkLst>
        <pc:spChg chg="mod">
          <ac:chgData name="Ellen Torfs" userId="c6aa1e10-4a12-4511-8c7c-135720d4f277" providerId="ADAL" clId="{FCD87220-40B5-4AAB-B14F-3C64735B1796}" dt="2021-04-29T09:46:00.070" v="119" actId="20577"/>
          <ac:spMkLst>
            <pc:docMk/>
            <pc:sldMk cId="2692106682" sldId="302"/>
            <ac:spMk id="2" creationId="{5B909E40-D93E-44D1-BB0E-8A2219312F6C}"/>
          </ac:spMkLst>
        </pc:spChg>
        <pc:spChg chg="mod">
          <ac:chgData name="Ellen Torfs" userId="c6aa1e10-4a12-4511-8c7c-135720d4f277" providerId="ADAL" clId="{FCD87220-40B5-4AAB-B14F-3C64735B1796}" dt="2021-04-29T09:46:44.602" v="125" actId="20577"/>
          <ac:spMkLst>
            <pc:docMk/>
            <pc:sldMk cId="2692106682" sldId="302"/>
            <ac:spMk id="3" creationId="{BFF2E6CD-882A-41CA-AF1F-B5E118C9444D}"/>
          </ac:spMkLst>
        </pc:spChg>
        <pc:spChg chg="add del mod">
          <ac:chgData name="Ellen Torfs" userId="c6aa1e10-4a12-4511-8c7c-135720d4f277" providerId="ADAL" clId="{FCD87220-40B5-4AAB-B14F-3C64735B1796}" dt="2021-04-29T09:41:58.083" v="38" actId="20577"/>
          <ac:spMkLst>
            <pc:docMk/>
            <pc:sldMk cId="2692106682" sldId="302"/>
            <ac:spMk id="4" creationId="{BF52BCEA-5D6C-43C4-B313-C532B1DD4813}"/>
          </ac:spMkLst>
        </pc:spChg>
        <pc:spChg chg="add del mod">
          <ac:chgData name="Ellen Torfs" userId="c6aa1e10-4a12-4511-8c7c-135720d4f277" providerId="ADAL" clId="{FCD87220-40B5-4AAB-B14F-3C64735B1796}" dt="2021-04-29T09:41:58.083" v="38" actId="20577"/>
          <ac:spMkLst>
            <pc:docMk/>
            <pc:sldMk cId="2692106682" sldId="302"/>
            <ac:spMk id="5" creationId="{C8AAAD7F-F85A-448A-9EE5-544A87A7B1CA}"/>
          </ac:spMkLst>
        </pc:spChg>
        <pc:spChg chg="add mod">
          <ac:chgData name="Ellen Torfs" userId="c6aa1e10-4a12-4511-8c7c-135720d4f277" providerId="ADAL" clId="{FCD87220-40B5-4AAB-B14F-3C64735B1796}" dt="2021-04-29T09:41:44.511" v="31" actId="207"/>
          <ac:spMkLst>
            <pc:docMk/>
            <pc:sldMk cId="2692106682" sldId="302"/>
            <ac:spMk id="6" creationId="{96DCD9ED-5D21-44BB-8370-95AFC6A2D941}"/>
          </ac:spMkLst>
        </pc:spChg>
        <pc:spChg chg="add mod">
          <ac:chgData name="Ellen Torfs" userId="c6aa1e10-4a12-4511-8c7c-135720d4f277" providerId="ADAL" clId="{FCD87220-40B5-4AAB-B14F-3C64735B1796}" dt="2021-04-29T09:41:44.515" v="37" actId="207"/>
          <ac:spMkLst>
            <pc:docMk/>
            <pc:sldMk cId="2692106682" sldId="302"/>
            <ac:spMk id="7" creationId="{A1F0F804-85E3-4F96-86A5-F950E0CDB935}"/>
          </ac:spMkLst>
        </pc:spChg>
        <pc:spChg chg="add mod">
          <ac:chgData name="Ellen Torfs" userId="c6aa1e10-4a12-4511-8c7c-135720d4f277" providerId="ADAL" clId="{FCD87220-40B5-4AAB-B14F-3C64735B1796}" dt="2021-04-29T09:41:58.092" v="44" actId="207"/>
          <ac:spMkLst>
            <pc:docMk/>
            <pc:sldMk cId="2692106682" sldId="302"/>
            <ac:spMk id="8" creationId="{4E60D228-7B29-4942-AEFF-745DC3427CC5}"/>
          </ac:spMkLst>
        </pc:spChg>
        <pc:spChg chg="add mod">
          <ac:chgData name="Ellen Torfs" userId="c6aa1e10-4a12-4511-8c7c-135720d4f277" providerId="ADAL" clId="{FCD87220-40B5-4AAB-B14F-3C64735B1796}" dt="2021-04-29T09:41:58.095" v="50" actId="207"/>
          <ac:spMkLst>
            <pc:docMk/>
            <pc:sldMk cId="2692106682" sldId="302"/>
            <ac:spMk id="9" creationId="{2840A377-98C8-4833-8E49-703AF1869A8E}"/>
          </ac:spMkLst>
        </pc:spChg>
      </pc:sldChg>
      <pc:sldChg chg="addSp delSp modSp add setBg">
        <pc:chgData name="Ellen Torfs" userId="c6aa1e10-4a12-4511-8c7c-135720d4f277" providerId="ADAL" clId="{FCD87220-40B5-4AAB-B14F-3C64735B1796}" dt="2021-04-29T10:33:25.676" v="2232" actId="20577"/>
        <pc:sldMkLst>
          <pc:docMk/>
          <pc:sldMk cId="3496337695" sldId="303"/>
        </pc:sldMkLst>
        <pc:spChg chg="add del mod">
          <ac:chgData name="Ellen Torfs" userId="c6aa1e10-4a12-4511-8c7c-135720d4f277" providerId="ADAL" clId="{FCD87220-40B5-4AAB-B14F-3C64735B1796}" dt="2021-04-29T09:47:43.610" v="150" actId="20577"/>
          <ac:spMkLst>
            <pc:docMk/>
            <pc:sldMk cId="3496337695" sldId="303"/>
            <ac:spMk id="2" creationId="{26411BFA-DD23-4808-A845-E1949C953188}"/>
          </ac:spMkLst>
        </pc:spChg>
        <pc:spChg chg="add del mod">
          <ac:chgData name="Ellen Torfs" userId="c6aa1e10-4a12-4511-8c7c-135720d4f277" providerId="ADAL" clId="{FCD87220-40B5-4AAB-B14F-3C64735B1796}" dt="2021-04-29T09:47:43.610" v="150" actId="20577"/>
          <ac:spMkLst>
            <pc:docMk/>
            <pc:sldMk cId="3496337695" sldId="303"/>
            <ac:spMk id="3" creationId="{2BD15F66-9BBA-4AB9-8C31-BC04625231D9}"/>
          </ac:spMkLst>
        </pc:spChg>
        <pc:spChg chg="add del mod">
          <ac:chgData name="Ellen Torfs" userId="c6aa1e10-4a12-4511-8c7c-135720d4f277" providerId="ADAL" clId="{FCD87220-40B5-4AAB-B14F-3C64735B1796}" dt="2021-04-29T09:47:40.625" v="149" actId="20577"/>
          <ac:spMkLst>
            <pc:docMk/>
            <pc:sldMk cId="3496337695" sldId="303"/>
            <ac:spMk id="5" creationId="{E13039BD-D172-4FDB-997D-8D9676771324}"/>
          </ac:spMkLst>
        </pc:spChg>
        <pc:spChg chg="add del mod">
          <ac:chgData name="Ellen Torfs" userId="c6aa1e10-4a12-4511-8c7c-135720d4f277" providerId="ADAL" clId="{FCD87220-40B5-4AAB-B14F-3C64735B1796}" dt="2021-04-29T09:47:40.625" v="149" actId="20577"/>
          <ac:spMkLst>
            <pc:docMk/>
            <pc:sldMk cId="3496337695" sldId="303"/>
            <ac:spMk id="6" creationId="{4F63A775-2D91-465F-912C-1BE9B13E8C72}"/>
          </ac:spMkLst>
        </pc:spChg>
        <pc:spChg chg="add mod">
          <ac:chgData name="Ellen Torfs" userId="c6aa1e10-4a12-4511-8c7c-135720d4f277" providerId="ADAL" clId="{FCD87220-40B5-4AAB-B14F-3C64735B1796}" dt="2021-04-29T09:47:43.618" v="156" actId="207"/>
          <ac:spMkLst>
            <pc:docMk/>
            <pc:sldMk cId="3496337695" sldId="303"/>
            <ac:spMk id="7" creationId="{B3DB8009-7664-41DE-B9F9-3647B1AF24BC}"/>
          </ac:spMkLst>
        </pc:spChg>
        <pc:spChg chg="add mod">
          <ac:chgData name="Ellen Torfs" userId="c6aa1e10-4a12-4511-8c7c-135720d4f277" providerId="ADAL" clId="{FCD87220-40B5-4AAB-B14F-3C64735B1796}" dt="2021-04-29T09:47:43.620" v="162" actId="207"/>
          <ac:spMkLst>
            <pc:docMk/>
            <pc:sldMk cId="3496337695" sldId="303"/>
            <ac:spMk id="8" creationId="{69314E27-A2B3-4A0F-9B90-D2926093013F}"/>
          </ac:spMkLst>
        </pc:spChg>
        <pc:spChg chg="add del mod">
          <ac:chgData name="Ellen Torfs" userId="c6aa1e10-4a12-4511-8c7c-135720d4f277" providerId="ADAL" clId="{FCD87220-40B5-4AAB-B14F-3C64735B1796}" dt="2021-04-29T09:50:22.718" v="181" actId="20577"/>
          <ac:spMkLst>
            <pc:docMk/>
            <pc:sldMk cId="3496337695" sldId="303"/>
            <ac:spMk id="9" creationId="{84C1E6EE-D30F-4726-B724-2E6C4AAD0B6B}"/>
          </ac:spMkLst>
        </pc:spChg>
        <pc:spChg chg="add del mod">
          <ac:chgData name="Ellen Torfs" userId="c6aa1e10-4a12-4511-8c7c-135720d4f277" providerId="ADAL" clId="{FCD87220-40B5-4AAB-B14F-3C64735B1796}" dt="2021-04-29T09:48:39.556" v="177" actId="20577"/>
          <ac:spMkLst>
            <pc:docMk/>
            <pc:sldMk cId="3496337695" sldId="303"/>
            <ac:spMk id="10" creationId="{8DE1A7B1-E381-4CB3-91E8-4DB430EA6F2F}"/>
          </ac:spMkLst>
        </pc:spChg>
        <pc:spChg chg="add del mod">
          <ac:chgData name="Ellen Torfs" userId="c6aa1e10-4a12-4511-8c7c-135720d4f277" providerId="ADAL" clId="{FCD87220-40B5-4AAB-B14F-3C64735B1796}" dt="2021-04-29T09:50:22.718" v="181" actId="20577"/>
          <ac:spMkLst>
            <pc:docMk/>
            <pc:sldMk cId="3496337695" sldId="303"/>
            <ac:spMk id="11" creationId="{05860649-AE61-42F6-9D24-8C51928C35F1}"/>
          </ac:spMkLst>
        </pc:spChg>
        <pc:spChg chg="add del mod">
          <ac:chgData name="Ellen Torfs" userId="c6aa1e10-4a12-4511-8c7c-135720d4f277" providerId="ADAL" clId="{FCD87220-40B5-4AAB-B14F-3C64735B1796}" dt="2021-04-29T09:50:22.718" v="181" actId="20577"/>
          <ac:spMkLst>
            <pc:docMk/>
            <pc:sldMk cId="3496337695" sldId="303"/>
            <ac:spMk id="12" creationId="{F9BF680C-5225-4800-B1E8-0D0A6229CF0E}"/>
          </ac:spMkLst>
        </pc:spChg>
        <pc:spChg chg="add mod">
          <ac:chgData name="Ellen Torfs" userId="c6aa1e10-4a12-4511-8c7c-135720d4f277" providerId="ADAL" clId="{FCD87220-40B5-4AAB-B14F-3C64735B1796}" dt="2021-04-29T09:48:16.193" v="169" actId="207"/>
          <ac:spMkLst>
            <pc:docMk/>
            <pc:sldMk cId="3496337695" sldId="303"/>
            <ac:spMk id="13" creationId="{962DA86B-7FBE-44EE-8197-332D96300734}"/>
          </ac:spMkLst>
        </pc:spChg>
        <pc:spChg chg="add mod">
          <ac:chgData name="Ellen Torfs" userId="c6aa1e10-4a12-4511-8c7c-135720d4f277" providerId="ADAL" clId="{FCD87220-40B5-4AAB-B14F-3C64735B1796}" dt="2021-04-29T09:48:16.197" v="175" actId="207"/>
          <ac:spMkLst>
            <pc:docMk/>
            <pc:sldMk cId="3496337695" sldId="303"/>
            <ac:spMk id="14" creationId="{29BD7D37-B443-442B-9A31-6B4385EAF22A}"/>
          </ac:spMkLst>
        </pc:spChg>
        <pc:spChg chg="add del mod">
          <ac:chgData name="Ellen Torfs" userId="c6aa1e10-4a12-4511-8c7c-135720d4f277" providerId="ADAL" clId="{FCD87220-40B5-4AAB-B14F-3C64735B1796}" dt="2021-04-29T09:51:30.245" v="252" actId="20577"/>
          <ac:spMkLst>
            <pc:docMk/>
            <pc:sldMk cId="3496337695" sldId="303"/>
            <ac:spMk id="16" creationId="{4916BB3B-7F8E-4F48-9319-315F7DEA30C9}"/>
          </ac:spMkLst>
        </pc:spChg>
        <pc:spChg chg="add del mod">
          <ac:chgData name="Ellen Torfs" userId="c6aa1e10-4a12-4511-8c7c-135720d4f277" providerId="ADAL" clId="{FCD87220-40B5-4AAB-B14F-3C64735B1796}" dt="2021-04-29T09:51:30.245" v="252" actId="20577"/>
          <ac:spMkLst>
            <pc:docMk/>
            <pc:sldMk cId="3496337695" sldId="303"/>
            <ac:spMk id="17" creationId="{1112A2B7-5F11-4313-86F5-C45B6DECCC76}"/>
          </ac:spMkLst>
        </pc:spChg>
        <pc:spChg chg="add mod">
          <ac:chgData name="Ellen Torfs" userId="c6aa1e10-4a12-4511-8c7c-135720d4f277" providerId="ADAL" clId="{FCD87220-40B5-4AAB-B14F-3C64735B1796}" dt="2021-04-29T09:50:22.734" v="187" actId="207"/>
          <ac:spMkLst>
            <pc:docMk/>
            <pc:sldMk cId="3496337695" sldId="303"/>
            <ac:spMk id="18" creationId="{49455F86-F586-42FC-85AE-90AE276BF543}"/>
          </ac:spMkLst>
        </pc:spChg>
        <pc:spChg chg="add mod">
          <ac:chgData name="Ellen Torfs" userId="c6aa1e10-4a12-4511-8c7c-135720d4f277" providerId="ADAL" clId="{FCD87220-40B5-4AAB-B14F-3C64735B1796}" dt="2021-04-29T09:50:22.738" v="193" actId="207"/>
          <ac:spMkLst>
            <pc:docMk/>
            <pc:sldMk cId="3496337695" sldId="303"/>
            <ac:spMk id="19" creationId="{1D2087E2-084C-40D2-A167-0BABE9143C02}"/>
          </ac:spMkLst>
        </pc:spChg>
        <pc:spChg chg="add del mod">
          <ac:chgData name="Ellen Torfs" userId="c6aa1e10-4a12-4511-8c7c-135720d4f277" providerId="ADAL" clId="{FCD87220-40B5-4AAB-B14F-3C64735B1796}" dt="2021-04-29T09:54:14.223" v="269" actId="20577"/>
          <ac:spMkLst>
            <pc:docMk/>
            <pc:sldMk cId="3496337695" sldId="303"/>
            <ac:spMk id="20" creationId="{F718EC99-6483-418B-ACF0-A08897736FF5}"/>
          </ac:spMkLst>
        </pc:spChg>
        <pc:spChg chg="add mod">
          <ac:chgData name="Ellen Torfs" userId="c6aa1e10-4a12-4511-8c7c-135720d4f277" providerId="ADAL" clId="{FCD87220-40B5-4AAB-B14F-3C64735B1796}" dt="2021-04-29T09:51:30.255" v="258" actId="207"/>
          <ac:spMkLst>
            <pc:docMk/>
            <pc:sldMk cId="3496337695" sldId="303"/>
            <ac:spMk id="21" creationId="{7D23570B-94E7-4D94-A532-28A28339ADA5}"/>
          </ac:spMkLst>
        </pc:spChg>
        <pc:spChg chg="add mod">
          <ac:chgData name="Ellen Torfs" userId="c6aa1e10-4a12-4511-8c7c-135720d4f277" providerId="ADAL" clId="{FCD87220-40B5-4AAB-B14F-3C64735B1796}" dt="2021-04-29T09:51:30.259" v="264" actId="207"/>
          <ac:spMkLst>
            <pc:docMk/>
            <pc:sldMk cId="3496337695" sldId="303"/>
            <ac:spMk id="22" creationId="{34A72DA1-5D0A-4582-8A43-555BA3207BFF}"/>
          </ac:spMkLst>
        </pc:spChg>
        <pc:spChg chg="add mod">
          <ac:chgData name="Ellen Torfs" userId="c6aa1e10-4a12-4511-8c7c-135720d4f277" providerId="ADAL" clId="{FCD87220-40B5-4AAB-B14F-3C64735B1796}" dt="2021-04-29T09:59:09.722" v="486" actId="113"/>
          <ac:spMkLst>
            <pc:docMk/>
            <pc:sldMk cId="3496337695" sldId="303"/>
            <ac:spMk id="23" creationId="{DF73D6B6-F4DB-4171-827B-107C95D6FBA7}"/>
          </ac:spMkLst>
        </pc:spChg>
        <pc:spChg chg="add del mod">
          <ac:chgData name="Ellen Torfs" userId="c6aa1e10-4a12-4511-8c7c-135720d4f277" providerId="ADAL" clId="{FCD87220-40B5-4AAB-B14F-3C64735B1796}" dt="2021-04-29T09:56:07.635" v="443" actId="478"/>
          <ac:spMkLst>
            <pc:docMk/>
            <pc:sldMk cId="3496337695" sldId="303"/>
            <ac:spMk id="24" creationId="{AA8E2E1D-0441-4951-8A36-5717E893EF87}"/>
          </ac:spMkLst>
        </pc:spChg>
        <pc:spChg chg="add mod">
          <ac:chgData name="Ellen Torfs" userId="c6aa1e10-4a12-4511-8c7c-135720d4f277" providerId="ADAL" clId="{FCD87220-40B5-4AAB-B14F-3C64735B1796}" dt="2021-04-29T10:33:25.676" v="2232" actId="20577"/>
          <ac:spMkLst>
            <pc:docMk/>
            <pc:sldMk cId="3496337695" sldId="303"/>
            <ac:spMk id="25" creationId="{185C2CB3-5DE9-4AC9-A0A0-CF5A1E43CBF9}"/>
          </ac:spMkLst>
        </pc:spChg>
        <pc:spChg chg="add mod">
          <ac:chgData name="Ellen Torfs" userId="c6aa1e10-4a12-4511-8c7c-135720d4f277" providerId="ADAL" clId="{FCD87220-40B5-4AAB-B14F-3C64735B1796}" dt="2021-04-29T09:54:14.232" v="275" actId="207"/>
          <ac:spMkLst>
            <pc:docMk/>
            <pc:sldMk cId="3496337695" sldId="303"/>
            <ac:spMk id="26" creationId="{DDC0EBBF-C230-46E4-8553-569B5F28A940}"/>
          </ac:spMkLst>
        </pc:spChg>
        <pc:spChg chg="add mod">
          <ac:chgData name="Ellen Torfs" userId="c6aa1e10-4a12-4511-8c7c-135720d4f277" providerId="ADAL" clId="{FCD87220-40B5-4AAB-B14F-3C64735B1796}" dt="2021-04-29T09:54:14.236" v="281" actId="207"/>
          <ac:spMkLst>
            <pc:docMk/>
            <pc:sldMk cId="3496337695" sldId="303"/>
            <ac:spMk id="27" creationId="{5D0D07EB-143B-4A95-9CFC-1B949673D39B}"/>
          </ac:spMkLst>
        </pc:spChg>
        <pc:spChg chg="add del mod">
          <ac:chgData name="Ellen Torfs" userId="c6aa1e10-4a12-4511-8c7c-135720d4f277" providerId="ADAL" clId="{FCD87220-40B5-4AAB-B14F-3C64735B1796}" dt="2021-04-29T09:58:20.372" v="464" actId="20577"/>
          <ac:spMkLst>
            <pc:docMk/>
            <pc:sldMk cId="3496337695" sldId="303"/>
            <ac:spMk id="29" creationId="{43E7836D-141A-4D2F-85C2-AE168D970BF1}"/>
          </ac:spMkLst>
        </pc:spChg>
        <pc:spChg chg="add mod">
          <ac:chgData name="Ellen Torfs" userId="c6aa1e10-4a12-4511-8c7c-135720d4f277" providerId="ADAL" clId="{FCD87220-40B5-4AAB-B14F-3C64735B1796}" dt="2021-04-29T09:58:10.052" v="456" actId="207"/>
          <ac:spMkLst>
            <pc:docMk/>
            <pc:sldMk cId="3496337695" sldId="303"/>
            <ac:spMk id="30" creationId="{E634BC5C-18E2-4B21-9222-80DE9C4217D6}"/>
          </ac:spMkLst>
        </pc:spChg>
        <pc:spChg chg="add mod">
          <ac:chgData name="Ellen Torfs" userId="c6aa1e10-4a12-4511-8c7c-135720d4f277" providerId="ADAL" clId="{FCD87220-40B5-4AAB-B14F-3C64735B1796}" dt="2021-04-29T09:58:10.055" v="462" actId="207"/>
          <ac:spMkLst>
            <pc:docMk/>
            <pc:sldMk cId="3496337695" sldId="303"/>
            <ac:spMk id="31" creationId="{366EB812-16DA-4B8D-B12B-C17D9A37A085}"/>
          </ac:spMkLst>
        </pc:spChg>
        <pc:spChg chg="add mod">
          <ac:chgData name="Ellen Torfs" userId="c6aa1e10-4a12-4511-8c7c-135720d4f277" providerId="ADAL" clId="{FCD87220-40B5-4AAB-B14F-3C64735B1796}" dt="2021-04-29T09:58:20.380" v="470" actId="207"/>
          <ac:spMkLst>
            <pc:docMk/>
            <pc:sldMk cId="3496337695" sldId="303"/>
            <ac:spMk id="32" creationId="{344C5F9A-52B2-4E94-ABA9-7329490DFF88}"/>
          </ac:spMkLst>
        </pc:spChg>
        <pc:spChg chg="add mod">
          <ac:chgData name="Ellen Torfs" userId="c6aa1e10-4a12-4511-8c7c-135720d4f277" providerId="ADAL" clId="{FCD87220-40B5-4AAB-B14F-3C64735B1796}" dt="2021-04-29T09:58:20.383" v="476" actId="207"/>
          <ac:spMkLst>
            <pc:docMk/>
            <pc:sldMk cId="3496337695" sldId="303"/>
            <ac:spMk id="33" creationId="{AB70695C-8ACD-4EF0-9D09-4635CCD1DAD8}"/>
          </ac:spMkLst>
        </pc:spChg>
        <pc:picChg chg="del mod">
          <ac:chgData name="Ellen Torfs" userId="c6aa1e10-4a12-4511-8c7c-135720d4f277" providerId="ADAL" clId="{FCD87220-40B5-4AAB-B14F-3C64735B1796}" dt="2021-04-29T09:48:37.343" v="176" actId="20577"/>
          <ac:picMkLst>
            <pc:docMk/>
            <pc:sldMk cId="3496337695" sldId="303"/>
            <ac:picMk id="4" creationId="{9EC76085-23F3-4BD0-9AB7-772D215688B3}"/>
          </ac:picMkLst>
        </pc:picChg>
        <pc:picChg chg="add del mod modCrop">
          <ac:chgData name="Ellen Torfs" userId="c6aa1e10-4a12-4511-8c7c-135720d4f277" providerId="ADAL" clId="{FCD87220-40B5-4AAB-B14F-3C64735B1796}" dt="2021-04-29T09:54:38.044" v="288" actId="478"/>
          <ac:picMkLst>
            <pc:docMk/>
            <pc:sldMk cId="3496337695" sldId="303"/>
            <ac:picMk id="15" creationId="{339AC655-5F79-4844-92F5-19C7479A9499}"/>
          </ac:picMkLst>
        </pc:picChg>
        <pc:picChg chg="add mod modCrop">
          <ac:chgData name="Ellen Torfs" userId="c6aa1e10-4a12-4511-8c7c-135720d4f277" providerId="ADAL" clId="{FCD87220-40B5-4AAB-B14F-3C64735B1796}" dt="2021-04-29T10:11:52.934" v="1432" actId="1076"/>
          <ac:picMkLst>
            <pc:docMk/>
            <pc:sldMk cId="3496337695" sldId="303"/>
            <ac:picMk id="28" creationId="{307C566E-381A-45C7-A3FD-F59FF5A5CAC3}"/>
          </ac:picMkLst>
        </pc:picChg>
      </pc:sldChg>
      <pc:sldChg chg="addSp delSp modSp add del">
        <pc:chgData name="Ellen Torfs" userId="c6aa1e10-4a12-4511-8c7c-135720d4f277" providerId="ADAL" clId="{FCD87220-40B5-4AAB-B14F-3C64735B1796}" dt="2021-04-29T10:33:57.379" v="2233" actId="2696"/>
        <pc:sldMkLst>
          <pc:docMk/>
          <pc:sldMk cId="3486194064" sldId="304"/>
        </pc:sldMkLst>
        <pc:spChg chg="mod">
          <ac:chgData name="Ellen Torfs" userId="c6aa1e10-4a12-4511-8c7c-135720d4f277" providerId="ADAL" clId="{FCD87220-40B5-4AAB-B14F-3C64735B1796}" dt="2021-04-29T10:20:44.477" v="1859" actId="20577"/>
          <ac:spMkLst>
            <pc:docMk/>
            <pc:sldMk cId="3486194064" sldId="304"/>
            <ac:spMk id="3" creationId="{C889AB6A-8743-4756-9164-9377F869D159}"/>
          </ac:spMkLst>
        </pc:spChg>
        <pc:spChg chg="add del mod">
          <ac:chgData name="Ellen Torfs" userId="c6aa1e10-4a12-4511-8c7c-135720d4f277" providerId="ADAL" clId="{FCD87220-40B5-4AAB-B14F-3C64735B1796}" dt="2021-04-29T10:18:45.427" v="1854" actId="478"/>
          <ac:spMkLst>
            <pc:docMk/>
            <pc:sldMk cId="3486194064" sldId="304"/>
            <ac:spMk id="4" creationId="{3D0490A9-A020-4B94-99A6-5CBF55B2722F}"/>
          </ac:spMkLst>
        </pc:spChg>
        <pc:spChg chg="add mod">
          <ac:chgData name="Ellen Torfs" userId="c6aa1e10-4a12-4511-8c7c-135720d4f277" providerId="ADAL" clId="{FCD87220-40B5-4AAB-B14F-3C64735B1796}" dt="2021-04-29T10:18:39.797" v="1847" actId="207"/>
          <ac:spMkLst>
            <pc:docMk/>
            <pc:sldMk cId="3486194064" sldId="304"/>
            <ac:spMk id="5" creationId="{DF0E7F35-D087-4DCA-A659-3F8AEFAF6AAD}"/>
          </ac:spMkLst>
        </pc:spChg>
        <pc:spChg chg="add mod">
          <ac:chgData name="Ellen Torfs" userId="c6aa1e10-4a12-4511-8c7c-135720d4f277" providerId="ADAL" clId="{FCD87220-40B5-4AAB-B14F-3C64735B1796}" dt="2021-04-29T10:18:39.800" v="1853" actId="207"/>
          <ac:spMkLst>
            <pc:docMk/>
            <pc:sldMk cId="3486194064" sldId="304"/>
            <ac:spMk id="6" creationId="{9F112DBC-A64D-42CB-89C3-BFB11AE43E8F}"/>
          </ac:spMkLst>
        </pc:spChg>
      </pc:sldChg>
      <pc:sldChg chg="addSp delSp modSp add">
        <pc:chgData name="Ellen Torfs" userId="c6aa1e10-4a12-4511-8c7c-135720d4f277" providerId="ADAL" clId="{FCD87220-40B5-4AAB-B14F-3C64735B1796}" dt="2021-04-29T13:34:03.893" v="3519" actId="20577"/>
        <pc:sldMkLst>
          <pc:docMk/>
          <pc:sldMk cId="1724259017" sldId="305"/>
        </pc:sldMkLst>
        <pc:spChg chg="add mod">
          <ac:chgData name="Ellen Torfs" userId="c6aa1e10-4a12-4511-8c7c-135720d4f277" providerId="ADAL" clId="{FCD87220-40B5-4AAB-B14F-3C64735B1796}" dt="2021-04-29T10:32:13.193" v="2200" actId="20577"/>
          <ac:spMkLst>
            <pc:docMk/>
            <pc:sldMk cId="1724259017" sldId="305"/>
            <ac:spMk id="2" creationId="{39D98DFC-5A7C-4F7D-8AC7-8607747C0B7C}"/>
          </ac:spMkLst>
        </pc:spChg>
        <pc:spChg chg="add del mod ord">
          <ac:chgData name="Ellen Torfs" userId="c6aa1e10-4a12-4511-8c7c-135720d4f277" providerId="ADAL" clId="{FCD87220-40B5-4AAB-B14F-3C64735B1796}" dt="2021-04-29T10:22:00.601" v="1910" actId="478"/>
          <ac:spMkLst>
            <pc:docMk/>
            <pc:sldMk cId="1724259017" sldId="305"/>
            <ac:spMk id="3" creationId="{0B234806-00EA-48A8-B4CD-7ACEBE747B19}"/>
          </ac:spMkLst>
        </pc:spChg>
        <pc:spChg chg="del mod">
          <ac:chgData name="Ellen Torfs" userId="c6aa1e10-4a12-4511-8c7c-135720d4f277" providerId="ADAL" clId="{FCD87220-40B5-4AAB-B14F-3C64735B1796}" dt="2021-04-29T10:22:28.140" v="1917" actId="20577"/>
          <ac:spMkLst>
            <pc:docMk/>
            <pc:sldMk cId="1724259017" sldId="305"/>
            <ac:spMk id="5" creationId="{867F7A0C-3F24-44F0-B7B1-472A3CD11BB9}"/>
          </ac:spMkLst>
        </pc:spChg>
        <pc:spChg chg="add mod">
          <ac:chgData name="Ellen Torfs" userId="c6aa1e10-4a12-4511-8c7c-135720d4f277" providerId="ADAL" clId="{FCD87220-40B5-4AAB-B14F-3C64735B1796}" dt="2021-04-29T10:20:55.686" v="1866" actId="207"/>
          <ac:spMkLst>
            <pc:docMk/>
            <pc:sldMk cId="1724259017" sldId="305"/>
            <ac:spMk id="6" creationId="{4E922DA4-CABC-4A94-BE7E-8F5EB5924E42}"/>
          </ac:spMkLst>
        </pc:spChg>
        <pc:spChg chg="add mod">
          <ac:chgData name="Ellen Torfs" userId="c6aa1e10-4a12-4511-8c7c-135720d4f277" providerId="ADAL" clId="{FCD87220-40B5-4AAB-B14F-3C64735B1796}" dt="2021-04-29T10:20:55.688" v="1872" actId="207"/>
          <ac:spMkLst>
            <pc:docMk/>
            <pc:sldMk cId="1724259017" sldId="305"/>
            <ac:spMk id="7" creationId="{F6584404-7234-48DF-BD37-E97A0D9E2494}"/>
          </ac:spMkLst>
        </pc:spChg>
        <pc:spChg chg="add mod">
          <ac:chgData name="Ellen Torfs" userId="c6aa1e10-4a12-4511-8c7c-135720d4f277" providerId="ADAL" clId="{FCD87220-40B5-4AAB-B14F-3C64735B1796}" dt="2021-04-29T13:34:03.893" v="3519" actId="20577"/>
          <ac:spMkLst>
            <pc:docMk/>
            <pc:sldMk cId="1724259017" sldId="305"/>
            <ac:spMk id="8" creationId="{CA3AD96A-7B98-4E83-A967-114066E46EFC}"/>
          </ac:spMkLst>
        </pc:spChg>
        <pc:spChg chg="add mod topLvl">
          <ac:chgData name="Ellen Torfs" userId="c6aa1e10-4a12-4511-8c7c-135720d4f277" providerId="ADAL" clId="{FCD87220-40B5-4AAB-B14F-3C64735B1796}" dt="2021-04-29T13:30:15.537" v="3496" actId="338"/>
          <ac:spMkLst>
            <pc:docMk/>
            <pc:sldMk cId="1724259017" sldId="305"/>
            <ac:spMk id="9" creationId="{57753D9A-D4B9-4EE2-BAA7-6DCF0817912E}"/>
          </ac:spMkLst>
        </pc:spChg>
        <pc:spChg chg="add mod topLvl">
          <ac:chgData name="Ellen Torfs" userId="c6aa1e10-4a12-4511-8c7c-135720d4f277" providerId="ADAL" clId="{FCD87220-40B5-4AAB-B14F-3C64735B1796}" dt="2021-04-29T13:30:15.537" v="3496" actId="338"/>
          <ac:spMkLst>
            <pc:docMk/>
            <pc:sldMk cId="1724259017" sldId="305"/>
            <ac:spMk id="10" creationId="{4EAA2B51-E146-4FF5-87DC-05B7B5E31BAB}"/>
          </ac:spMkLst>
        </pc:spChg>
        <pc:spChg chg="add mod topLvl">
          <ac:chgData name="Ellen Torfs" userId="c6aa1e10-4a12-4511-8c7c-135720d4f277" providerId="ADAL" clId="{FCD87220-40B5-4AAB-B14F-3C64735B1796}" dt="2021-04-29T13:30:15.537" v="3496" actId="338"/>
          <ac:spMkLst>
            <pc:docMk/>
            <pc:sldMk cId="1724259017" sldId="305"/>
            <ac:spMk id="11" creationId="{77CB009C-761B-4135-9B82-0DE998251923}"/>
          </ac:spMkLst>
        </pc:spChg>
        <pc:spChg chg="add del mod">
          <ac:chgData name="Ellen Torfs" userId="c6aa1e10-4a12-4511-8c7c-135720d4f277" providerId="ADAL" clId="{FCD87220-40B5-4AAB-B14F-3C64735B1796}" dt="2021-04-29T13:20:00.486" v="3334" actId="478"/>
          <ac:spMkLst>
            <pc:docMk/>
            <pc:sldMk cId="1724259017" sldId="305"/>
            <ac:spMk id="12" creationId="{D8CA8205-3959-4D6F-96FC-AAF58D8A775F}"/>
          </ac:spMkLst>
        </pc:spChg>
        <pc:spChg chg="add mod topLvl">
          <ac:chgData name="Ellen Torfs" userId="c6aa1e10-4a12-4511-8c7c-135720d4f277" providerId="ADAL" clId="{FCD87220-40B5-4AAB-B14F-3C64735B1796}" dt="2021-04-29T13:30:15.537" v="3496" actId="338"/>
          <ac:spMkLst>
            <pc:docMk/>
            <pc:sldMk cId="1724259017" sldId="305"/>
            <ac:spMk id="13" creationId="{8F9695AD-A367-4D75-8C3D-AD090FBCF693}"/>
          </ac:spMkLst>
        </pc:spChg>
        <pc:grpChg chg="add del mod">
          <ac:chgData name="Ellen Torfs" userId="c6aa1e10-4a12-4511-8c7c-135720d4f277" providerId="ADAL" clId="{FCD87220-40B5-4AAB-B14F-3C64735B1796}" dt="2021-04-29T13:28:11.114" v="3477" actId="165"/>
          <ac:grpSpMkLst>
            <pc:docMk/>
            <pc:sldMk cId="1724259017" sldId="305"/>
            <ac:grpSpMk id="14" creationId="{42C701A6-7F59-4319-AD16-BB76146CB7BC}"/>
          </ac:grpSpMkLst>
        </pc:grpChg>
        <pc:grpChg chg="add mod">
          <ac:chgData name="Ellen Torfs" userId="c6aa1e10-4a12-4511-8c7c-135720d4f277" providerId="ADAL" clId="{FCD87220-40B5-4AAB-B14F-3C64735B1796}" dt="2021-04-29T13:29:53.746" v="3491" actId="164"/>
          <ac:grpSpMkLst>
            <pc:docMk/>
            <pc:sldMk cId="1724259017" sldId="305"/>
            <ac:grpSpMk id="15" creationId="{507D9180-1AF6-4C27-B6A0-8D76B207F3BD}"/>
          </ac:grpSpMkLst>
        </pc:grpChg>
        <pc:grpChg chg="mod">
          <ac:chgData name="Ellen Torfs" userId="c6aa1e10-4a12-4511-8c7c-135720d4f277" providerId="ADAL" clId="{FCD87220-40B5-4AAB-B14F-3C64735B1796}" dt="2021-04-29T13:30:20.371" v="3497" actId="1076"/>
          <ac:grpSpMkLst>
            <pc:docMk/>
            <pc:sldMk cId="1724259017" sldId="305"/>
            <ac:grpSpMk id="16" creationId="{F16598B1-90B5-4671-83B0-ACD27CF9F150}"/>
          </ac:grpSpMkLst>
        </pc:grpChg>
        <pc:picChg chg="mod topLvl modCrop">
          <ac:chgData name="Ellen Torfs" userId="c6aa1e10-4a12-4511-8c7c-135720d4f277" providerId="ADAL" clId="{FCD87220-40B5-4AAB-B14F-3C64735B1796}" dt="2021-04-29T13:30:15.537" v="3496" actId="338"/>
          <ac:picMkLst>
            <pc:docMk/>
            <pc:sldMk cId="1724259017" sldId="305"/>
            <ac:picMk id="4" creationId="{1AB5BD79-2C18-4BA1-B553-2BE41CD6B22A}"/>
          </ac:picMkLst>
        </pc:picChg>
      </pc:sldChg>
      <pc:sldChg chg="modSp add del">
        <pc:chgData name="Ellen Torfs" userId="c6aa1e10-4a12-4511-8c7c-135720d4f277" providerId="ADAL" clId="{FCD87220-40B5-4AAB-B14F-3C64735B1796}" dt="2021-04-29T10:31:34.306" v="2174" actId="2696"/>
        <pc:sldMkLst>
          <pc:docMk/>
          <pc:sldMk cId="895303776" sldId="306"/>
        </pc:sldMkLst>
        <pc:spChg chg="mod">
          <ac:chgData name="Ellen Torfs" userId="c6aa1e10-4a12-4511-8c7c-135720d4f277" providerId="ADAL" clId="{FCD87220-40B5-4AAB-B14F-3C64735B1796}" dt="2021-04-29T10:27:54.309" v="2023" actId="2696"/>
          <ac:spMkLst>
            <pc:docMk/>
            <pc:sldMk cId="895303776" sldId="306"/>
            <ac:spMk id="7" creationId="{8D570FCC-5C1D-4D2D-90C3-E6F5FB531C24}"/>
          </ac:spMkLst>
        </pc:spChg>
      </pc:sldChg>
      <pc:sldChg chg="addSp delSp modSp add">
        <pc:chgData name="Ellen Torfs" userId="c6aa1e10-4a12-4511-8c7c-135720d4f277" providerId="ADAL" clId="{FCD87220-40B5-4AAB-B14F-3C64735B1796}" dt="2021-04-29T10:40:13.249" v="2463" actId="15"/>
        <pc:sldMkLst>
          <pc:docMk/>
          <pc:sldMk cId="528274370" sldId="307"/>
        </pc:sldMkLst>
        <pc:spChg chg="del mod">
          <ac:chgData name="Ellen Torfs" userId="c6aa1e10-4a12-4511-8c7c-135720d4f277" providerId="ADAL" clId="{FCD87220-40B5-4AAB-B14F-3C64735B1796}" dt="2021-04-29T10:39:46.839" v="2457" actId="478"/>
          <ac:spMkLst>
            <pc:docMk/>
            <pc:sldMk cId="528274370" sldId="307"/>
            <ac:spMk id="3" creationId="{34EBF9DF-6FC7-4334-B637-9CC31EE97A2C}"/>
          </ac:spMkLst>
        </pc:spChg>
        <pc:spChg chg="add mod">
          <ac:chgData name="Ellen Torfs" userId="c6aa1e10-4a12-4511-8c7c-135720d4f277" providerId="ADAL" clId="{FCD87220-40B5-4AAB-B14F-3C64735B1796}" dt="2021-04-29T10:40:13.249" v="2463" actId="15"/>
          <ac:spMkLst>
            <pc:docMk/>
            <pc:sldMk cId="528274370" sldId="307"/>
            <ac:spMk id="4" creationId="{AC112344-9F1A-4C6A-823F-ACBFF427FD6E}"/>
          </ac:spMkLst>
        </pc:spChg>
        <pc:spChg chg="add mod">
          <ac:chgData name="Ellen Torfs" userId="c6aa1e10-4a12-4511-8c7c-135720d4f277" providerId="ADAL" clId="{FCD87220-40B5-4AAB-B14F-3C64735B1796}" dt="2021-04-29T10:39:39.199" v="2449" actId="207"/>
          <ac:spMkLst>
            <pc:docMk/>
            <pc:sldMk cId="528274370" sldId="307"/>
            <ac:spMk id="5" creationId="{1ECCE50F-1C55-41E1-A13A-1BE8A0DF7B8F}"/>
          </ac:spMkLst>
        </pc:spChg>
        <pc:spChg chg="add mod">
          <ac:chgData name="Ellen Torfs" userId="c6aa1e10-4a12-4511-8c7c-135720d4f277" providerId="ADAL" clId="{FCD87220-40B5-4AAB-B14F-3C64735B1796}" dt="2021-04-29T10:39:39.202" v="2455" actId="207"/>
          <ac:spMkLst>
            <pc:docMk/>
            <pc:sldMk cId="528274370" sldId="307"/>
            <ac:spMk id="6" creationId="{DEDEFA4A-CD21-4EA7-BC8A-AB6474531403}"/>
          </ac:spMkLst>
        </pc:spChg>
      </pc:sldChg>
      <pc:sldChg chg="addSp delSp modSp add">
        <pc:chgData name="Ellen Torfs" userId="c6aa1e10-4a12-4511-8c7c-135720d4f277" providerId="ADAL" clId="{FCD87220-40B5-4AAB-B14F-3C64735B1796}" dt="2021-04-29T16:34:31.612" v="3909" actId="108"/>
        <pc:sldMkLst>
          <pc:docMk/>
          <pc:sldMk cId="3507341711" sldId="308"/>
        </pc:sldMkLst>
        <pc:spChg chg="del mod">
          <ac:chgData name="Ellen Torfs" userId="c6aa1e10-4a12-4511-8c7c-135720d4f277" providerId="ADAL" clId="{FCD87220-40B5-4AAB-B14F-3C64735B1796}" dt="2021-04-29T11:22:46.113" v="2533" actId="478"/>
          <ac:spMkLst>
            <pc:docMk/>
            <pc:sldMk cId="3507341711" sldId="308"/>
            <ac:spMk id="3" creationId="{D963CA25-28BA-44A0-B243-791B142010DB}"/>
          </ac:spMkLst>
        </pc:spChg>
        <pc:spChg chg="add mod">
          <ac:chgData name="Ellen Torfs" userId="c6aa1e10-4a12-4511-8c7c-135720d4f277" providerId="ADAL" clId="{FCD87220-40B5-4AAB-B14F-3C64735B1796}" dt="2021-04-29T11:23:29.544" v="2546" actId="20577"/>
          <ac:spMkLst>
            <pc:docMk/>
            <pc:sldMk cId="3507341711" sldId="308"/>
            <ac:spMk id="5" creationId="{2967218D-069D-4A33-8EE5-B02D56CD54C5}"/>
          </ac:spMkLst>
        </pc:spChg>
        <pc:spChg chg="add mod">
          <ac:chgData name="Ellen Torfs" userId="c6aa1e10-4a12-4511-8c7c-135720d4f277" providerId="ADAL" clId="{FCD87220-40B5-4AAB-B14F-3C64735B1796}" dt="2021-04-29T11:21:41.334" v="2520" actId="207"/>
          <ac:spMkLst>
            <pc:docMk/>
            <pc:sldMk cId="3507341711" sldId="308"/>
            <ac:spMk id="6" creationId="{EE5C9774-33BD-4E2E-99A1-6436B60ECEFF}"/>
          </ac:spMkLst>
        </pc:spChg>
        <pc:spChg chg="add mod">
          <ac:chgData name="Ellen Torfs" userId="c6aa1e10-4a12-4511-8c7c-135720d4f277" providerId="ADAL" clId="{FCD87220-40B5-4AAB-B14F-3C64735B1796}" dt="2021-04-29T11:21:41.339" v="2526" actId="207"/>
          <ac:spMkLst>
            <pc:docMk/>
            <pc:sldMk cId="3507341711" sldId="308"/>
            <ac:spMk id="7" creationId="{3F58FD1F-B658-413B-8EA0-8CA75A3219BB}"/>
          </ac:spMkLst>
        </pc:spChg>
        <pc:spChg chg="add mod">
          <ac:chgData name="Ellen Torfs" userId="c6aa1e10-4a12-4511-8c7c-135720d4f277" providerId="ADAL" clId="{FCD87220-40B5-4AAB-B14F-3C64735B1796}" dt="2021-04-29T16:31:46.382" v="3897" actId="108"/>
          <ac:spMkLst>
            <pc:docMk/>
            <pc:sldMk cId="3507341711" sldId="308"/>
            <ac:spMk id="8" creationId="{5A4F350B-59AB-4370-8909-3ACDB3DBB060}"/>
          </ac:spMkLst>
        </pc:spChg>
        <pc:spChg chg="add mod">
          <ac:chgData name="Ellen Torfs" userId="c6aa1e10-4a12-4511-8c7c-135720d4f277" providerId="ADAL" clId="{FCD87220-40B5-4AAB-B14F-3C64735B1796}" dt="2021-04-29T16:31:53.819" v="3898" actId="108"/>
          <ac:spMkLst>
            <pc:docMk/>
            <pc:sldMk cId="3507341711" sldId="308"/>
            <ac:spMk id="9" creationId="{4C4B4C63-7EAE-4924-9AB6-A09F1772215D}"/>
          </ac:spMkLst>
        </pc:spChg>
        <pc:spChg chg="add del">
          <ac:chgData name="Ellen Torfs" userId="c6aa1e10-4a12-4511-8c7c-135720d4f277" providerId="ADAL" clId="{FCD87220-40B5-4AAB-B14F-3C64735B1796}" dt="2021-04-29T13:47:10.465" v="3820" actId="478"/>
          <ac:spMkLst>
            <pc:docMk/>
            <pc:sldMk cId="3507341711" sldId="308"/>
            <ac:spMk id="10" creationId="{98E9B325-9C0D-4B74-B618-ED828BB7C088}"/>
          </ac:spMkLst>
        </pc:spChg>
        <pc:spChg chg="add mod">
          <ac:chgData name="Ellen Torfs" userId="c6aa1e10-4a12-4511-8c7c-135720d4f277" providerId="ADAL" clId="{FCD87220-40B5-4AAB-B14F-3C64735B1796}" dt="2021-04-29T16:32:11.704" v="3901" actId="108"/>
          <ac:spMkLst>
            <pc:docMk/>
            <pc:sldMk cId="3507341711" sldId="308"/>
            <ac:spMk id="11" creationId="{8E4E2BC8-F0BD-4E91-A4A8-D6BB2651B707}"/>
          </ac:spMkLst>
        </pc:spChg>
        <pc:spChg chg="add mod">
          <ac:chgData name="Ellen Torfs" userId="c6aa1e10-4a12-4511-8c7c-135720d4f277" providerId="ADAL" clId="{FCD87220-40B5-4AAB-B14F-3C64735B1796}" dt="2021-04-29T16:32:18.486" v="3902" actId="108"/>
          <ac:spMkLst>
            <pc:docMk/>
            <pc:sldMk cId="3507341711" sldId="308"/>
            <ac:spMk id="12" creationId="{B241BDB9-C32D-49C2-BC1E-11A5BFE6A1DA}"/>
          </ac:spMkLst>
        </pc:spChg>
        <pc:spChg chg="add mod">
          <ac:chgData name="Ellen Torfs" userId="c6aa1e10-4a12-4511-8c7c-135720d4f277" providerId="ADAL" clId="{FCD87220-40B5-4AAB-B14F-3C64735B1796}" dt="2021-04-29T16:34:26.045" v="3908" actId="2085"/>
          <ac:spMkLst>
            <pc:docMk/>
            <pc:sldMk cId="3507341711" sldId="308"/>
            <ac:spMk id="13" creationId="{CC5CC79E-690D-4640-8AEE-E4CFC70FBB4D}"/>
          </ac:spMkLst>
        </pc:spChg>
        <pc:spChg chg="add mod">
          <ac:chgData name="Ellen Torfs" userId="c6aa1e10-4a12-4511-8c7c-135720d4f277" providerId="ADAL" clId="{FCD87220-40B5-4AAB-B14F-3C64735B1796}" dt="2021-04-29T16:34:31.612" v="3909" actId="108"/>
          <ac:spMkLst>
            <pc:docMk/>
            <pc:sldMk cId="3507341711" sldId="308"/>
            <ac:spMk id="14" creationId="{B5A0F56E-DFC0-48AE-AD85-69C1383D6719}"/>
          </ac:spMkLst>
        </pc:spChg>
        <pc:picChg chg="del mod">
          <ac:chgData name="Ellen Torfs" userId="c6aa1e10-4a12-4511-8c7c-135720d4f277" providerId="ADAL" clId="{FCD87220-40B5-4AAB-B14F-3C64735B1796}" dt="2021-04-29T13:47:26.619" v="3823" actId="478"/>
          <ac:picMkLst>
            <pc:docMk/>
            <pc:sldMk cId="3507341711" sldId="308"/>
            <ac:picMk id="4" creationId="{88A53BCA-A6D4-4BE4-A728-0A7AC3177445}"/>
          </ac:picMkLst>
        </pc:picChg>
      </pc:sldChg>
      <pc:sldChg chg="addSp delSp modSp add modNotesTx">
        <pc:chgData name="Ellen Torfs" userId="c6aa1e10-4a12-4511-8c7c-135720d4f277" providerId="ADAL" clId="{FCD87220-40B5-4AAB-B14F-3C64735B1796}" dt="2021-04-29T18:17:08.948" v="5567" actId="20577"/>
        <pc:sldMkLst>
          <pc:docMk/>
          <pc:sldMk cId="3509988430" sldId="309"/>
        </pc:sldMkLst>
        <pc:spChg chg="del mod">
          <ac:chgData name="Ellen Torfs" userId="c6aa1e10-4a12-4511-8c7c-135720d4f277" providerId="ADAL" clId="{FCD87220-40B5-4AAB-B14F-3C64735B1796}" dt="2021-04-29T11:23:52.718" v="2549" actId="478"/>
          <ac:spMkLst>
            <pc:docMk/>
            <pc:sldMk cId="3509988430" sldId="309"/>
            <ac:spMk id="3" creationId="{201778A3-6F73-4534-980F-04378D938069}"/>
          </ac:spMkLst>
        </pc:spChg>
        <pc:spChg chg="add mod">
          <ac:chgData name="Ellen Torfs" userId="c6aa1e10-4a12-4511-8c7c-135720d4f277" providerId="ADAL" clId="{FCD87220-40B5-4AAB-B14F-3C64735B1796}" dt="2021-04-29T16:36:50.725" v="3958" actId="14100"/>
          <ac:spMkLst>
            <pc:docMk/>
            <pc:sldMk cId="3509988430" sldId="309"/>
            <ac:spMk id="5" creationId="{C521E671-8305-4C8D-BD9A-AE089A42A5D9}"/>
          </ac:spMkLst>
        </pc:spChg>
        <pc:spChg chg="add mod">
          <ac:chgData name="Ellen Torfs" userId="c6aa1e10-4a12-4511-8c7c-135720d4f277" providerId="ADAL" clId="{FCD87220-40B5-4AAB-B14F-3C64735B1796}" dt="2021-04-29T11:23:56.077" v="2556" actId="207"/>
          <ac:spMkLst>
            <pc:docMk/>
            <pc:sldMk cId="3509988430" sldId="309"/>
            <ac:spMk id="6" creationId="{4BCC6F46-9746-4581-97DC-881FA53906A8}"/>
          </ac:spMkLst>
        </pc:spChg>
        <pc:spChg chg="add mod">
          <ac:chgData name="Ellen Torfs" userId="c6aa1e10-4a12-4511-8c7c-135720d4f277" providerId="ADAL" clId="{FCD87220-40B5-4AAB-B14F-3C64735B1796}" dt="2021-04-29T11:23:56.081" v="2562" actId="207"/>
          <ac:spMkLst>
            <pc:docMk/>
            <pc:sldMk cId="3509988430" sldId="309"/>
            <ac:spMk id="7" creationId="{E58F8385-C4F6-4D6E-91F1-A7784FF72330}"/>
          </ac:spMkLst>
        </pc:spChg>
        <pc:spChg chg="add del mod">
          <ac:chgData name="Ellen Torfs" userId="c6aa1e10-4a12-4511-8c7c-135720d4f277" providerId="ADAL" clId="{FCD87220-40B5-4AAB-B14F-3C64735B1796}" dt="2021-04-29T16:35:07.621" v="3911" actId="478"/>
          <ac:spMkLst>
            <pc:docMk/>
            <pc:sldMk cId="3509988430" sldId="309"/>
            <ac:spMk id="8" creationId="{24831F0B-6EE1-4738-82D1-9DC937330A60}"/>
          </ac:spMkLst>
        </pc:spChg>
        <pc:spChg chg="add del">
          <ac:chgData name="Ellen Torfs" userId="c6aa1e10-4a12-4511-8c7c-135720d4f277" providerId="ADAL" clId="{FCD87220-40B5-4AAB-B14F-3C64735B1796}" dt="2021-04-29T16:35:10.594" v="3912" actId="478"/>
          <ac:spMkLst>
            <pc:docMk/>
            <pc:sldMk cId="3509988430" sldId="309"/>
            <ac:spMk id="9" creationId="{56BE7137-B44C-47AA-B57D-1649B0B388AC}"/>
          </ac:spMkLst>
        </pc:spChg>
        <pc:spChg chg="add del">
          <ac:chgData name="Ellen Torfs" userId="c6aa1e10-4a12-4511-8c7c-135720d4f277" providerId="ADAL" clId="{FCD87220-40B5-4AAB-B14F-3C64735B1796}" dt="2021-04-29T16:35:12.297" v="3913" actId="478"/>
          <ac:spMkLst>
            <pc:docMk/>
            <pc:sldMk cId="3509988430" sldId="309"/>
            <ac:spMk id="10" creationId="{0718C97C-9DF1-4906-A4F8-9AE5BA305EFB}"/>
          </ac:spMkLst>
        </pc:spChg>
        <pc:spChg chg="add del">
          <ac:chgData name="Ellen Torfs" userId="c6aa1e10-4a12-4511-8c7c-135720d4f277" providerId="ADAL" clId="{FCD87220-40B5-4AAB-B14F-3C64735B1796}" dt="2021-04-29T16:35:13.689" v="3914" actId="478"/>
          <ac:spMkLst>
            <pc:docMk/>
            <pc:sldMk cId="3509988430" sldId="309"/>
            <ac:spMk id="11" creationId="{DA0F4790-1F08-4F18-BEC0-EB8A18532862}"/>
          </ac:spMkLst>
        </pc:spChg>
        <pc:spChg chg="add del">
          <ac:chgData name="Ellen Torfs" userId="c6aa1e10-4a12-4511-8c7c-135720d4f277" providerId="ADAL" clId="{FCD87220-40B5-4AAB-B14F-3C64735B1796}" dt="2021-04-29T16:35:15.427" v="3915" actId="478"/>
          <ac:spMkLst>
            <pc:docMk/>
            <pc:sldMk cId="3509988430" sldId="309"/>
            <ac:spMk id="12" creationId="{172E6B2E-677A-46CC-817E-D0682FB9A5C2}"/>
          </ac:spMkLst>
        </pc:spChg>
        <pc:spChg chg="add del">
          <ac:chgData name="Ellen Torfs" userId="c6aa1e10-4a12-4511-8c7c-135720d4f277" providerId="ADAL" clId="{FCD87220-40B5-4AAB-B14F-3C64735B1796}" dt="2021-04-29T16:35:17.482" v="3916" actId="478"/>
          <ac:spMkLst>
            <pc:docMk/>
            <pc:sldMk cId="3509988430" sldId="309"/>
            <ac:spMk id="13" creationId="{2D1666D4-DC13-4864-956F-6CDC2693F1EC}"/>
          </ac:spMkLst>
        </pc:spChg>
        <pc:spChg chg="add mod">
          <ac:chgData name="Ellen Torfs" userId="c6aa1e10-4a12-4511-8c7c-135720d4f277" providerId="ADAL" clId="{FCD87220-40B5-4AAB-B14F-3C64735B1796}" dt="2021-04-29T16:37:02.108" v="3959" actId="1076"/>
          <ac:spMkLst>
            <pc:docMk/>
            <pc:sldMk cId="3509988430" sldId="309"/>
            <ac:spMk id="14" creationId="{7F693A0B-0F4C-4685-9EA1-66FD22C8CFFB}"/>
          </ac:spMkLst>
        </pc:spChg>
        <pc:spChg chg="add mod">
          <ac:chgData name="Ellen Torfs" userId="c6aa1e10-4a12-4511-8c7c-135720d4f277" providerId="ADAL" clId="{FCD87220-40B5-4AAB-B14F-3C64735B1796}" dt="2021-04-29T16:37:02.108" v="3959" actId="1076"/>
          <ac:spMkLst>
            <pc:docMk/>
            <pc:sldMk cId="3509988430" sldId="309"/>
            <ac:spMk id="15" creationId="{3D91A773-0CBD-49C2-9168-56CD1F3B967C}"/>
          </ac:spMkLst>
        </pc:spChg>
        <pc:spChg chg="add mod">
          <ac:chgData name="Ellen Torfs" userId="c6aa1e10-4a12-4511-8c7c-135720d4f277" providerId="ADAL" clId="{FCD87220-40B5-4AAB-B14F-3C64735B1796}" dt="2021-04-29T16:40:48.752" v="4075" actId="1037"/>
          <ac:spMkLst>
            <pc:docMk/>
            <pc:sldMk cId="3509988430" sldId="309"/>
            <ac:spMk id="16" creationId="{1A93ED59-1860-405E-9D01-BDFE15445CF4}"/>
          </ac:spMkLst>
        </pc:spChg>
        <pc:spChg chg="add mod">
          <ac:chgData name="Ellen Torfs" userId="c6aa1e10-4a12-4511-8c7c-135720d4f277" providerId="ADAL" clId="{FCD87220-40B5-4AAB-B14F-3C64735B1796}" dt="2021-04-29T16:40:53.626" v="4081" actId="1037"/>
          <ac:spMkLst>
            <pc:docMk/>
            <pc:sldMk cId="3509988430" sldId="309"/>
            <ac:spMk id="17" creationId="{CB025D23-AF7F-4A9A-8B01-FCF467392E2B}"/>
          </ac:spMkLst>
        </pc:spChg>
        <pc:spChg chg="add mod">
          <ac:chgData name="Ellen Torfs" userId="c6aa1e10-4a12-4511-8c7c-135720d4f277" providerId="ADAL" clId="{FCD87220-40B5-4AAB-B14F-3C64735B1796}" dt="2021-04-29T17:10:53.538" v="4084" actId="208"/>
          <ac:spMkLst>
            <pc:docMk/>
            <pc:sldMk cId="3509988430" sldId="309"/>
            <ac:spMk id="18" creationId="{6A6F30A2-9B12-4408-8269-4444E970F17C}"/>
          </ac:spMkLst>
        </pc:spChg>
        <pc:spChg chg="add mod">
          <ac:chgData name="Ellen Torfs" userId="c6aa1e10-4a12-4511-8c7c-135720d4f277" providerId="ADAL" clId="{FCD87220-40B5-4AAB-B14F-3C64735B1796}" dt="2021-04-29T17:10:56.934" v="4085" actId="208"/>
          <ac:spMkLst>
            <pc:docMk/>
            <pc:sldMk cId="3509988430" sldId="309"/>
            <ac:spMk id="19" creationId="{9C0133FE-77DC-4290-A7E3-A0E37338D848}"/>
          </ac:spMkLst>
        </pc:spChg>
        <pc:spChg chg="add del mod">
          <ac:chgData name="Ellen Torfs" userId="c6aa1e10-4a12-4511-8c7c-135720d4f277" providerId="ADAL" clId="{FCD87220-40B5-4AAB-B14F-3C64735B1796}" dt="2021-04-29T16:40:32.271" v="4067" actId="478"/>
          <ac:spMkLst>
            <pc:docMk/>
            <pc:sldMk cId="3509988430" sldId="309"/>
            <ac:spMk id="20" creationId="{2B256B76-C9BC-4325-9ABA-DDB921EB7170}"/>
          </ac:spMkLst>
        </pc:spChg>
        <pc:spChg chg="add del mod">
          <ac:chgData name="Ellen Torfs" userId="c6aa1e10-4a12-4511-8c7c-135720d4f277" providerId="ADAL" clId="{FCD87220-40B5-4AAB-B14F-3C64735B1796}" dt="2021-04-29T16:40:31.304" v="4066" actId="478"/>
          <ac:spMkLst>
            <pc:docMk/>
            <pc:sldMk cId="3509988430" sldId="309"/>
            <ac:spMk id="21" creationId="{5DE8AEE9-D24F-45F4-8F98-5FD1C7EADB9D}"/>
          </ac:spMkLst>
        </pc:spChg>
        <pc:spChg chg="add mod">
          <ac:chgData name="Ellen Torfs" userId="c6aa1e10-4a12-4511-8c7c-135720d4f277" providerId="ADAL" clId="{FCD87220-40B5-4AAB-B14F-3C64735B1796}" dt="2021-04-29T16:41:08.895" v="4083" actId="208"/>
          <ac:spMkLst>
            <pc:docMk/>
            <pc:sldMk cId="3509988430" sldId="309"/>
            <ac:spMk id="22" creationId="{AB28E176-95C4-46C9-A221-E401D699CB67}"/>
          </ac:spMkLst>
        </pc:spChg>
        <pc:spChg chg="add mod">
          <ac:chgData name="Ellen Torfs" userId="c6aa1e10-4a12-4511-8c7c-135720d4f277" providerId="ADAL" clId="{FCD87220-40B5-4AAB-B14F-3C64735B1796}" dt="2021-04-29T17:10:59.762" v="4086" actId="208"/>
          <ac:spMkLst>
            <pc:docMk/>
            <pc:sldMk cId="3509988430" sldId="309"/>
            <ac:spMk id="23" creationId="{D78B9D90-8DF8-4CAC-830E-002C0EFFEC16}"/>
          </ac:spMkLst>
        </pc:spChg>
        <pc:spChg chg="add mod">
          <ac:chgData name="Ellen Torfs" userId="c6aa1e10-4a12-4511-8c7c-135720d4f277" providerId="ADAL" clId="{FCD87220-40B5-4AAB-B14F-3C64735B1796}" dt="2021-04-29T17:11:02.143" v="4087" actId="208"/>
          <ac:spMkLst>
            <pc:docMk/>
            <pc:sldMk cId="3509988430" sldId="309"/>
            <ac:spMk id="24" creationId="{2E33F512-471B-4CA4-9C26-3DE882355387}"/>
          </ac:spMkLst>
        </pc:spChg>
        <pc:picChg chg="del mod">
          <ac:chgData name="Ellen Torfs" userId="c6aa1e10-4a12-4511-8c7c-135720d4f277" providerId="ADAL" clId="{FCD87220-40B5-4AAB-B14F-3C64735B1796}" dt="2021-04-29T16:40:58.590" v="4082" actId="478"/>
          <ac:picMkLst>
            <pc:docMk/>
            <pc:sldMk cId="3509988430" sldId="309"/>
            <ac:picMk id="4" creationId="{CFDC55C6-C0BC-41C4-960A-9B8235FFE88B}"/>
          </ac:picMkLst>
        </pc:picChg>
      </pc:sldChg>
      <pc:sldChg chg="addSp delSp modSp add">
        <pc:chgData name="Ellen Torfs" userId="c6aa1e10-4a12-4511-8c7c-135720d4f277" providerId="ADAL" clId="{FCD87220-40B5-4AAB-B14F-3C64735B1796}" dt="2021-04-29T13:40:44.608" v="3630" actId="20577"/>
        <pc:sldMkLst>
          <pc:docMk/>
          <pc:sldMk cId="3864693360" sldId="310"/>
        </pc:sldMkLst>
        <pc:spChg chg="mod">
          <ac:chgData name="Ellen Torfs" userId="c6aa1e10-4a12-4511-8c7c-135720d4f277" providerId="ADAL" clId="{FCD87220-40B5-4AAB-B14F-3C64735B1796}" dt="2021-04-29T10:32:03.978" v="2199" actId="20577"/>
          <ac:spMkLst>
            <pc:docMk/>
            <pc:sldMk cId="3864693360" sldId="310"/>
            <ac:spMk id="2" creationId="{39D98DFC-5A7C-4F7D-8AC7-8607747C0B7C}"/>
          </ac:spMkLst>
        </pc:spChg>
        <pc:spChg chg="add del mod">
          <ac:chgData name="Ellen Torfs" userId="c6aa1e10-4a12-4511-8c7c-135720d4f277" providerId="ADAL" clId="{FCD87220-40B5-4AAB-B14F-3C64735B1796}" dt="2021-04-29T13:23:24.780" v="3387" actId="478"/>
          <ac:spMkLst>
            <pc:docMk/>
            <pc:sldMk cId="3864693360" sldId="310"/>
            <ac:spMk id="3" creationId="{DC08D349-1071-4AA8-B69C-9A70293101EA}"/>
          </ac:spMkLst>
        </pc:spChg>
        <pc:spChg chg="add del mod">
          <ac:chgData name="Ellen Torfs" userId="c6aa1e10-4a12-4511-8c7c-135720d4f277" providerId="ADAL" clId="{FCD87220-40B5-4AAB-B14F-3C64735B1796}" dt="2021-04-29T13:24:15.681" v="3401" actId="478"/>
          <ac:spMkLst>
            <pc:docMk/>
            <pc:sldMk cId="3864693360" sldId="310"/>
            <ac:spMk id="5" creationId="{42DD8519-3CF3-4F78-8052-BBDA1DDCC904}"/>
          </ac:spMkLst>
        </pc:spChg>
        <pc:spChg chg="mod">
          <ac:chgData name="Ellen Torfs" userId="c6aa1e10-4a12-4511-8c7c-135720d4f277" providerId="ADAL" clId="{FCD87220-40B5-4AAB-B14F-3C64735B1796}" dt="2021-04-29T13:40:44.608" v="3630" actId="20577"/>
          <ac:spMkLst>
            <pc:docMk/>
            <pc:sldMk cId="3864693360" sldId="310"/>
            <ac:spMk id="8" creationId="{CA3AD96A-7B98-4E83-A967-114066E46EFC}"/>
          </ac:spMkLst>
        </pc:spChg>
        <pc:spChg chg="add mod topLvl">
          <ac:chgData name="Ellen Torfs" userId="c6aa1e10-4a12-4511-8c7c-135720d4f277" providerId="ADAL" clId="{FCD87220-40B5-4AAB-B14F-3C64735B1796}" dt="2021-04-29T13:36:57.707" v="3542" actId="338"/>
          <ac:spMkLst>
            <pc:docMk/>
            <pc:sldMk cId="3864693360" sldId="310"/>
            <ac:spMk id="10" creationId="{D23E4D78-8B40-4B94-A88A-241A669EBD40}"/>
          </ac:spMkLst>
        </pc:spChg>
        <pc:spChg chg="add del mod">
          <ac:chgData name="Ellen Torfs" userId="c6aa1e10-4a12-4511-8c7c-135720d4f277" providerId="ADAL" clId="{FCD87220-40B5-4AAB-B14F-3C64735B1796}" dt="2021-04-29T13:23:03.423" v="3382" actId="478"/>
          <ac:spMkLst>
            <pc:docMk/>
            <pc:sldMk cId="3864693360" sldId="310"/>
            <ac:spMk id="11" creationId="{3ED1E40A-A714-4BCC-A566-FAB7290D0AD2}"/>
          </ac:spMkLst>
        </pc:spChg>
        <pc:spChg chg="add del mod">
          <ac:chgData name="Ellen Torfs" userId="c6aa1e10-4a12-4511-8c7c-135720d4f277" providerId="ADAL" clId="{FCD87220-40B5-4AAB-B14F-3C64735B1796}" dt="2021-04-29T13:23:17.029" v="3385" actId="478"/>
          <ac:spMkLst>
            <pc:docMk/>
            <pc:sldMk cId="3864693360" sldId="310"/>
            <ac:spMk id="12" creationId="{ABDE3476-7D15-49E5-A5E5-560AB73F2C51}"/>
          </ac:spMkLst>
        </pc:spChg>
        <pc:spChg chg="add del mod">
          <ac:chgData name="Ellen Torfs" userId="c6aa1e10-4a12-4511-8c7c-135720d4f277" providerId="ADAL" clId="{FCD87220-40B5-4AAB-B14F-3C64735B1796}" dt="2021-04-29T13:23:51.586" v="3396" actId="478"/>
          <ac:spMkLst>
            <pc:docMk/>
            <pc:sldMk cId="3864693360" sldId="310"/>
            <ac:spMk id="13" creationId="{86547D77-730D-4B46-8B97-CD6F8CB3D9C5}"/>
          </ac:spMkLst>
        </pc:spChg>
        <pc:spChg chg="add mod topLvl">
          <ac:chgData name="Ellen Torfs" userId="c6aa1e10-4a12-4511-8c7c-135720d4f277" providerId="ADAL" clId="{FCD87220-40B5-4AAB-B14F-3C64735B1796}" dt="2021-04-29T13:36:57.707" v="3542" actId="338"/>
          <ac:spMkLst>
            <pc:docMk/>
            <pc:sldMk cId="3864693360" sldId="310"/>
            <ac:spMk id="14" creationId="{9340C557-65F9-4A5A-A8BF-5A63A5ADC1D2}"/>
          </ac:spMkLst>
        </pc:spChg>
        <pc:spChg chg="add mod topLvl">
          <ac:chgData name="Ellen Torfs" userId="c6aa1e10-4a12-4511-8c7c-135720d4f277" providerId="ADAL" clId="{FCD87220-40B5-4AAB-B14F-3C64735B1796}" dt="2021-04-29T13:36:57.707" v="3542" actId="338"/>
          <ac:spMkLst>
            <pc:docMk/>
            <pc:sldMk cId="3864693360" sldId="310"/>
            <ac:spMk id="15" creationId="{16B3A12B-A683-45AA-881F-49EAFC09EF50}"/>
          </ac:spMkLst>
        </pc:spChg>
        <pc:spChg chg="add mod topLvl">
          <ac:chgData name="Ellen Torfs" userId="c6aa1e10-4a12-4511-8c7c-135720d4f277" providerId="ADAL" clId="{FCD87220-40B5-4AAB-B14F-3C64735B1796}" dt="2021-04-29T13:36:57.707" v="3542" actId="338"/>
          <ac:spMkLst>
            <pc:docMk/>
            <pc:sldMk cId="3864693360" sldId="310"/>
            <ac:spMk id="16" creationId="{8ECB344C-EC49-4375-A140-0D5705CB28F3}"/>
          </ac:spMkLst>
        </pc:spChg>
        <pc:spChg chg="add del mod">
          <ac:chgData name="Ellen Torfs" userId="c6aa1e10-4a12-4511-8c7c-135720d4f277" providerId="ADAL" clId="{FCD87220-40B5-4AAB-B14F-3C64735B1796}" dt="2021-04-29T13:37:04.998" v="3544" actId="478"/>
          <ac:spMkLst>
            <pc:docMk/>
            <pc:sldMk cId="3864693360" sldId="310"/>
            <ac:spMk id="20" creationId="{679FC381-BC31-4469-80ED-0A1DDE1FFC65}"/>
          </ac:spMkLst>
        </pc:spChg>
        <pc:grpChg chg="add del mod ord">
          <ac:chgData name="Ellen Torfs" userId="c6aa1e10-4a12-4511-8c7c-135720d4f277" providerId="ADAL" clId="{FCD87220-40B5-4AAB-B14F-3C64735B1796}" dt="2021-04-29T13:32:04.137" v="3503" actId="165"/>
          <ac:grpSpMkLst>
            <pc:docMk/>
            <pc:sldMk cId="3864693360" sldId="310"/>
            <ac:grpSpMk id="17" creationId="{DFE9C6EE-B4D6-4986-A199-8A9C93FF44A1}"/>
          </ac:grpSpMkLst>
        </pc:grpChg>
        <pc:grpChg chg="del mod">
          <ac:chgData name="Ellen Torfs" userId="c6aa1e10-4a12-4511-8c7c-135720d4f277" providerId="ADAL" clId="{FCD87220-40B5-4AAB-B14F-3C64735B1796}" dt="2021-04-29T13:32:29.478" v="3509" actId="165"/>
          <ac:grpSpMkLst>
            <pc:docMk/>
            <pc:sldMk cId="3864693360" sldId="310"/>
            <ac:grpSpMk id="18" creationId="{FF97BFA6-0226-47A8-AD87-00FBA783E0B0}"/>
          </ac:grpSpMkLst>
        </pc:grpChg>
        <pc:grpChg chg="del mod">
          <ac:chgData name="Ellen Torfs" userId="c6aa1e10-4a12-4511-8c7c-135720d4f277" providerId="ADAL" clId="{FCD87220-40B5-4AAB-B14F-3C64735B1796}" dt="2021-04-29T13:36:27.984" v="3529" actId="165"/>
          <ac:grpSpMkLst>
            <pc:docMk/>
            <pc:sldMk cId="3864693360" sldId="310"/>
            <ac:grpSpMk id="19" creationId="{F069F47E-4B51-4C6A-8BCD-FD0272A89089}"/>
          </ac:grpSpMkLst>
        </pc:grpChg>
        <pc:grpChg chg="mod">
          <ac:chgData name="Ellen Torfs" userId="c6aa1e10-4a12-4511-8c7c-135720d4f277" providerId="ADAL" clId="{FCD87220-40B5-4AAB-B14F-3C64735B1796}" dt="2021-04-29T13:37:10.267" v="3546" actId="1076"/>
          <ac:grpSpMkLst>
            <pc:docMk/>
            <pc:sldMk cId="3864693360" sldId="310"/>
            <ac:grpSpMk id="21" creationId="{4C7F0054-E3E4-4D2A-8CC1-C6C498D0F98C}"/>
          </ac:grpSpMkLst>
        </pc:grpChg>
        <pc:picChg chg="del">
          <ac:chgData name="Ellen Torfs" userId="c6aa1e10-4a12-4511-8c7c-135720d4f277" providerId="ADAL" clId="{FCD87220-40B5-4AAB-B14F-3C64735B1796}" dt="2021-04-29T10:27:11.947" v="2014" actId="478"/>
          <ac:picMkLst>
            <pc:docMk/>
            <pc:sldMk cId="3864693360" sldId="310"/>
            <ac:picMk id="4" creationId="{1AB5BD79-2C18-4BA1-B553-2BE41CD6B22A}"/>
          </ac:picMkLst>
        </pc:picChg>
        <pc:picChg chg="add mod ord topLvl modCrop">
          <ac:chgData name="Ellen Torfs" userId="c6aa1e10-4a12-4511-8c7c-135720d4f277" providerId="ADAL" clId="{FCD87220-40B5-4AAB-B14F-3C64735B1796}" dt="2021-04-29T13:36:57.707" v="3542" actId="338"/>
          <ac:picMkLst>
            <pc:docMk/>
            <pc:sldMk cId="3864693360" sldId="310"/>
            <ac:picMk id="9" creationId="{C9E75CEA-D980-46F7-B93B-58EDC5136E09}"/>
          </ac:picMkLst>
        </pc:picChg>
      </pc:sldChg>
      <pc:sldChg chg="modSp add">
        <pc:chgData name="Ellen Torfs" userId="c6aa1e10-4a12-4511-8c7c-135720d4f277" providerId="ADAL" clId="{FCD87220-40B5-4AAB-B14F-3C64735B1796}" dt="2021-04-29T13:45:07.421" v="3686" actId="20577"/>
        <pc:sldMkLst>
          <pc:docMk/>
          <pc:sldMk cId="1946445752" sldId="311"/>
        </pc:sldMkLst>
        <pc:spChg chg="mod">
          <ac:chgData name="Ellen Torfs" userId="c6aa1e10-4a12-4511-8c7c-135720d4f277" providerId="ADAL" clId="{FCD87220-40B5-4AAB-B14F-3C64735B1796}" dt="2021-04-29T13:45:07.421" v="3686" actId="20577"/>
          <ac:spMkLst>
            <pc:docMk/>
            <pc:sldMk cId="1946445752" sldId="311"/>
            <ac:spMk id="3" creationId="{C889AB6A-8743-4756-9164-9377F869D159}"/>
          </ac:spMkLst>
        </pc:spChg>
      </pc:sldChg>
      <pc:sldChg chg="addSp delSp modSp add mod setBg delDesignElem">
        <pc:chgData name="Ellen Torfs" userId="c6aa1e10-4a12-4511-8c7c-135720d4f277" providerId="ADAL" clId="{FCD87220-40B5-4AAB-B14F-3C64735B1796}" dt="2021-04-29T16:24:53.836" v="3882" actId="1076"/>
        <pc:sldMkLst>
          <pc:docMk/>
          <pc:sldMk cId="2356092005" sldId="312"/>
        </pc:sldMkLst>
        <pc:spChg chg="mod ord">
          <ac:chgData name="Ellen Torfs" userId="c6aa1e10-4a12-4511-8c7c-135720d4f277" providerId="ADAL" clId="{FCD87220-40B5-4AAB-B14F-3C64735B1796}" dt="2021-04-29T16:24:24.319" v="3876" actId="20577"/>
          <ac:spMkLst>
            <pc:docMk/>
            <pc:sldMk cId="2356092005" sldId="312"/>
            <ac:spMk id="2" creationId="{92D812E5-2930-4595-8F60-C1F92199FBC6}"/>
          </ac:spMkLst>
        </pc:spChg>
        <pc:spChg chg="mod">
          <ac:chgData name="Ellen Torfs" userId="c6aa1e10-4a12-4511-8c7c-135720d4f277" providerId="ADAL" clId="{FCD87220-40B5-4AAB-B14F-3C64735B1796}" dt="2021-04-29T13:04:37.549" v="3038" actId="20577"/>
          <ac:spMkLst>
            <pc:docMk/>
            <pc:sldMk cId="2356092005" sldId="312"/>
            <ac:spMk id="3" creationId="{B8D3FA97-FCE4-40CD-A566-75886B72A051}"/>
          </ac:spMkLst>
        </pc:spChg>
        <pc:spChg chg="add del">
          <ac:chgData name="Ellen Torfs" userId="c6aa1e10-4a12-4511-8c7c-135720d4f277" providerId="ADAL" clId="{FCD87220-40B5-4AAB-B14F-3C64735B1796}" dt="2021-04-29T13:02:09.426" v="3019" actId="26606"/>
          <ac:spMkLst>
            <pc:docMk/>
            <pc:sldMk cId="2356092005" sldId="312"/>
            <ac:spMk id="10" creationId="{C0DB9C61-90E0-484F-8602-02F49EDC1B70}"/>
          </ac:spMkLst>
        </pc:spChg>
        <pc:spChg chg="add del">
          <ac:chgData name="Ellen Torfs" userId="c6aa1e10-4a12-4511-8c7c-135720d4f277" providerId="ADAL" clId="{FCD87220-40B5-4AAB-B14F-3C64735B1796}" dt="2021-04-29T13:02:09.426" v="3019" actId="26606"/>
          <ac:spMkLst>
            <pc:docMk/>
            <pc:sldMk cId="2356092005" sldId="312"/>
            <ac:spMk id="12" creationId="{3F7ED563-E5DB-4937-BF78-7893C4DC92A0}"/>
          </ac:spMkLst>
        </pc:spChg>
        <pc:spChg chg="add del">
          <ac:chgData name="Ellen Torfs" userId="c6aa1e10-4a12-4511-8c7c-135720d4f277" providerId="ADAL" clId="{FCD87220-40B5-4AAB-B14F-3C64735B1796}" dt="2021-04-29T13:02:09.426" v="3019" actId="26606"/>
          <ac:spMkLst>
            <pc:docMk/>
            <pc:sldMk cId="2356092005" sldId="312"/>
            <ac:spMk id="14" creationId="{2306B647-FE95-4550-8350-3D2180C62211}"/>
          </ac:spMkLst>
        </pc:spChg>
        <pc:picChg chg="add del mod">
          <ac:chgData name="Ellen Torfs" userId="c6aa1e10-4a12-4511-8c7c-135720d4f277" providerId="ADAL" clId="{FCD87220-40B5-4AAB-B14F-3C64735B1796}" dt="2021-04-29T13:00:55.051" v="3012" actId="478"/>
          <ac:picMkLst>
            <pc:docMk/>
            <pc:sldMk cId="2356092005" sldId="312"/>
            <ac:picMk id="4" creationId="{7B2D9B86-1DD8-4FC5-9C31-D0B59DF7647A}"/>
          </ac:picMkLst>
        </pc:picChg>
        <pc:picChg chg="add mod">
          <ac:chgData name="Ellen Torfs" userId="c6aa1e10-4a12-4511-8c7c-135720d4f277" providerId="ADAL" clId="{FCD87220-40B5-4AAB-B14F-3C64735B1796}" dt="2021-04-29T16:24:29.258" v="3877" actId="1076"/>
          <ac:picMkLst>
            <pc:docMk/>
            <pc:sldMk cId="2356092005" sldId="312"/>
            <ac:picMk id="5" creationId="{ADD68BD6-460B-4FDD-B0B6-FBAB917A1951}"/>
          </ac:picMkLst>
        </pc:picChg>
        <pc:picChg chg="add mod">
          <ac:chgData name="Ellen Torfs" userId="c6aa1e10-4a12-4511-8c7c-135720d4f277" providerId="ADAL" clId="{FCD87220-40B5-4AAB-B14F-3C64735B1796}" dt="2021-04-29T16:24:53.836" v="3882" actId="1076"/>
          <ac:picMkLst>
            <pc:docMk/>
            <pc:sldMk cId="2356092005" sldId="312"/>
            <ac:picMk id="6" creationId="{4AB39E9B-CEA9-446B-99EF-2DA818E16891}"/>
          </ac:picMkLst>
        </pc:picChg>
        <pc:picChg chg="add mod">
          <ac:chgData name="Ellen Torfs" userId="c6aa1e10-4a12-4511-8c7c-135720d4f277" providerId="ADAL" clId="{FCD87220-40B5-4AAB-B14F-3C64735B1796}" dt="2021-04-29T16:24:45.693" v="3880" actId="1076"/>
          <ac:picMkLst>
            <pc:docMk/>
            <pc:sldMk cId="2356092005" sldId="312"/>
            <ac:picMk id="7" creationId="{E34BA034-F791-412E-8AA8-31FDBBAD0CC4}"/>
          </ac:picMkLst>
        </pc:picChg>
        <pc:picChg chg="add mod">
          <ac:chgData name="Ellen Torfs" userId="c6aa1e10-4a12-4511-8c7c-135720d4f277" providerId="ADAL" clId="{FCD87220-40B5-4AAB-B14F-3C64735B1796}" dt="2021-04-29T16:24:39.722" v="3878" actId="1076"/>
          <ac:picMkLst>
            <pc:docMk/>
            <pc:sldMk cId="2356092005" sldId="312"/>
            <ac:picMk id="8" creationId="{2490D021-10EA-46C3-93F2-8A42E18B4641}"/>
          </ac:picMkLst>
        </pc:picChg>
      </pc:sldChg>
      <pc:sldChg chg="addSp modSp add ord">
        <pc:chgData name="Ellen Torfs" userId="c6aa1e10-4a12-4511-8c7c-135720d4f277" providerId="ADAL" clId="{FCD87220-40B5-4AAB-B14F-3C64735B1796}" dt="2021-04-29T16:26:36.667" v="3889" actId="14100"/>
        <pc:sldMkLst>
          <pc:docMk/>
          <pc:sldMk cId="2717132246" sldId="313"/>
        </pc:sldMkLst>
        <pc:spChg chg="mod">
          <ac:chgData name="Ellen Torfs" userId="c6aa1e10-4a12-4511-8c7c-135720d4f277" providerId="ADAL" clId="{FCD87220-40B5-4AAB-B14F-3C64735B1796}" dt="2021-04-29T16:23:57.432" v="3871" actId="14100"/>
          <ac:spMkLst>
            <pc:docMk/>
            <pc:sldMk cId="2717132246" sldId="313"/>
            <ac:spMk id="2" creationId="{E2C03A50-FD5C-42D0-8899-FA8392005560}"/>
          </ac:spMkLst>
        </pc:spChg>
        <pc:spChg chg="mod">
          <ac:chgData name="Ellen Torfs" userId="c6aa1e10-4a12-4511-8c7c-135720d4f277" providerId="ADAL" clId="{FCD87220-40B5-4AAB-B14F-3C64735B1796}" dt="2021-04-29T13:04:27.749" v="3034" actId="20577"/>
          <ac:spMkLst>
            <pc:docMk/>
            <pc:sldMk cId="2717132246" sldId="313"/>
            <ac:spMk id="3" creationId="{65993387-F5D8-4A57-802B-BABB16CC5B64}"/>
          </ac:spMkLst>
        </pc:spChg>
        <pc:picChg chg="add mod">
          <ac:chgData name="Ellen Torfs" userId="c6aa1e10-4a12-4511-8c7c-135720d4f277" providerId="ADAL" clId="{FCD87220-40B5-4AAB-B14F-3C64735B1796}" dt="2021-04-29T16:26:13.587" v="3883" actId="1582"/>
          <ac:picMkLst>
            <pc:docMk/>
            <pc:sldMk cId="2717132246" sldId="313"/>
            <ac:picMk id="4" creationId="{FB71E952-4D58-443C-8350-6D849FAA1B59}"/>
          </ac:picMkLst>
        </pc:picChg>
        <pc:picChg chg="add mod modCrop">
          <ac:chgData name="Ellen Torfs" userId="c6aa1e10-4a12-4511-8c7c-135720d4f277" providerId="ADAL" clId="{FCD87220-40B5-4AAB-B14F-3C64735B1796}" dt="2021-04-29T16:26:18.515" v="3884" actId="108"/>
          <ac:picMkLst>
            <pc:docMk/>
            <pc:sldMk cId="2717132246" sldId="313"/>
            <ac:picMk id="5" creationId="{B8A1E2F5-961C-4BF8-8946-68A5F5AFCB76}"/>
          </ac:picMkLst>
        </pc:picChg>
        <pc:picChg chg="add mod">
          <ac:chgData name="Ellen Torfs" userId="c6aa1e10-4a12-4511-8c7c-135720d4f277" providerId="ADAL" clId="{FCD87220-40B5-4AAB-B14F-3C64735B1796}" dt="2021-04-29T16:26:36.667" v="3889" actId="14100"/>
          <ac:picMkLst>
            <pc:docMk/>
            <pc:sldMk cId="2717132246" sldId="313"/>
            <ac:picMk id="6" creationId="{35588C9D-5822-42FE-A6F1-22C6004DCE75}"/>
          </ac:picMkLst>
        </pc:picChg>
      </pc:sldChg>
      <pc:sldChg chg="addSp modSp add">
        <pc:chgData name="Ellen Torfs" userId="c6aa1e10-4a12-4511-8c7c-135720d4f277" providerId="ADAL" clId="{FCD87220-40B5-4AAB-B14F-3C64735B1796}" dt="2021-04-29T18:07:19.984" v="5408" actId="20577"/>
        <pc:sldMkLst>
          <pc:docMk/>
          <pc:sldMk cId="118240715" sldId="314"/>
        </pc:sldMkLst>
        <pc:spChg chg="mod">
          <ac:chgData name="Ellen Torfs" userId="c6aa1e10-4a12-4511-8c7c-135720d4f277" providerId="ADAL" clId="{FCD87220-40B5-4AAB-B14F-3C64735B1796}" dt="2021-04-29T18:07:19.984" v="5408" actId="20577"/>
          <ac:spMkLst>
            <pc:docMk/>
            <pc:sldMk cId="118240715" sldId="314"/>
            <ac:spMk id="2" creationId="{31069C68-5243-426D-B561-15CB929C7388}"/>
          </ac:spMkLst>
        </pc:spChg>
        <pc:spChg chg="mod">
          <ac:chgData name="Ellen Torfs" userId="c6aa1e10-4a12-4511-8c7c-135720d4f277" providerId="ADAL" clId="{FCD87220-40B5-4AAB-B14F-3C64735B1796}" dt="2021-04-29T17:17:59.055" v="4134" actId="20577"/>
          <ac:spMkLst>
            <pc:docMk/>
            <pc:sldMk cId="118240715" sldId="314"/>
            <ac:spMk id="3" creationId="{F9701B41-F3AD-46BD-9B25-F0CB12266106}"/>
          </ac:spMkLst>
        </pc:spChg>
        <pc:picChg chg="add mod">
          <ac:chgData name="Ellen Torfs" userId="c6aa1e10-4a12-4511-8c7c-135720d4f277" providerId="ADAL" clId="{FCD87220-40B5-4AAB-B14F-3C64735B1796}" dt="2021-04-29T17:40:01.026" v="4801" actId="1076"/>
          <ac:picMkLst>
            <pc:docMk/>
            <pc:sldMk cId="118240715" sldId="314"/>
            <ac:picMk id="4" creationId="{E69F864A-23B4-4CBF-A5B6-C6C45890F3D7}"/>
          </ac:picMkLst>
        </pc:picChg>
      </pc:sldChg>
      <pc:sldChg chg="addSp delSp modSp add modNotesTx">
        <pc:chgData name="Ellen Torfs" userId="c6aa1e10-4a12-4511-8c7c-135720d4f277" providerId="ADAL" clId="{FCD87220-40B5-4AAB-B14F-3C64735B1796}" dt="2021-04-29T18:01:29.138" v="5272" actId="20577"/>
        <pc:sldMkLst>
          <pc:docMk/>
          <pc:sldMk cId="4014980449" sldId="315"/>
        </pc:sldMkLst>
        <pc:spChg chg="mod">
          <ac:chgData name="Ellen Torfs" userId="c6aa1e10-4a12-4511-8c7c-135720d4f277" providerId="ADAL" clId="{FCD87220-40B5-4AAB-B14F-3C64735B1796}" dt="2021-04-29T18:01:29.138" v="5272" actId="20577"/>
          <ac:spMkLst>
            <pc:docMk/>
            <pc:sldMk cId="4014980449" sldId="315"/>
            <ac:spMk id="2" creationId="{31069C68-5243-426D-B561-15CB929C7388}"/>
          </ac:spMkLst>
        </pc:spChg>
        <pc:spChg chg="add del mod">
          <ac:chgData name="Ellen Torfs" userId="c6aa1e10-4a12-4511-8c7c-135720d4f277" providerId="ADAL" clId="{FCD87220-40B5-4AAB-B14F-3C64735B1796}" dt="2021-04-29T17:44:30.220" v="4846" actId="20577"/>
          <ac:spMkLst>
            <pc:docMk/>
            <pc:sldMk cId="4014980449" sldId="315"/>
            <ac:spMk id="5" creationId="{8EA48D64-0B3C-4407-90A8-B8A2C4C18D0C}"/>
          </ac:spMkLst>
        </pc:spChg>
        <pc:spChg chg="add del mod">
          <ac:chgData name="Ellen Torfs" userId="c6aa1e10-4a12-4511-8c7c-135720d4f277" providerId="ADAL" clId="{FCD87220-40B5-4AAB-B14F-3C64735B1796}" dt="2021-04-29T17:45:19.235" v="4855" actId="20577"/>
          <ac:spMkLst>
            <pc:docMk/>
            <pc:sldMk cId="4014980449" sldId="315"/>
            <ac:spMk id="6" creationId="{5CF9B748-FB63-4ECF-B891-22FA3A9A634E}"/>
          </ac:spMkLst>
        </pc:spChg>
        <pc:spChg chg="add del mod">
          <ac:chgData name="Ellen Torfs" userId="c6aa1e10-4a12-4511-8c7c-135720d4f277" providerId="ADAL" clId="{FCD87220-40B5-4AAB-B14F-3C64735B1796}" dt="2021-04-29T17:46:41.931" v="4866" actId="478"/>
          <ac:spMkLst>
            <pc:docMk/>
            <pc:sldMk cId="4014980449" sldId="315"/>
            <ac:spMk id="7" creationId="{77294A80-19C0-4F5B-AC08-6637A4A93606}"/>
          </ac:spMkLst>
        </pc:spChg>
        <pc:spChg chg="add del mod">
          <ac:chgData name="Ellen Torfs" userId="c6aa1e10-4a12-4511-8c7c-135720d4f277" providerId="ADAL" clId="{FCD87220-40B5-4AAB-B14F-3C64735B1796}" dt="2021-04-29T17:47:24.660" v="4868" actId="478"/>
          <ac:spMkLst>
            <pc:docMk/>
            <pc:sldMk cId="4014980449" sldId="315"/>
            <ac:spMk id="8" creationId="{91F79301-AA6E-4C78-81A9-986EB746C6AE}"/>
          </ac:spMkLst>
        </pc:spChg>
        <pc:spChg chg="add del mod">
          <ac:chgData name="Ellen Torfs" userId="c6aa1e10-4a12-4511-8c7c-135720d4f277" providerId="ADAL" clId="{FCD87220-40B5-4AAB-B14F-3C64735B1796}" dt="2021-04-29T17:48:22.635" v="4874" actId="478"/>
          <ac:spMkLst>
            <pc:docMk/>
            <pc:sldMk cId="4014980449" sldId="315"/>
            <ac:spMk id="9" creationId="{DCCAD872-104F-4BA4-AE6D-03F1E2E6E120}"/>
          </ac:spMkLst>
        </pc:spChg>
        <pc:spChg chg="add del mod">
          <ac:chgData name="Ellen Torfs" userId="c6aa1e10-4a12-4511-8c7c-135720d4f277" providerId="ADAL" clId="{FCD87220-40B5-4AAB-B14F-3C64735B1796}" dt="2021-04-29T17:49:41.976" v="4877" actId="478"/>
          <ac:spMkLst>
            <pc:docMk/>
            <pc:sldMk cId="4014980449" sldId="315"/>
            <ac:spMk id="10" creationId="{B1C24E20-4788-4B54-9853-FC815C0F2E5F}"/>
          </ac:spMkLst>
        </pc:spChg>
        <pc:spChg chg="add del mod">
          <ac:chgData name="Ellen Torfs" userId="c6aa1e10-4a12-4511-8c7c-135720d4f277" providerId="ADAL" clId="{FCD87220-40B5-4AAB-B14F-3C64735B1796}" dt="2021-04-29T17:50:26.308" v="4880" actId="478"/>
          <ac:spMkLst>
            <pc:docMk/>
            <pc:sldMk cId="4014980449" sldId="315"/>
            <ac:spMk id="11" creationId="{E4404536-BAFD-43B5-A121-E3C1401DC1A9}"/>
          </ac:spMkLst>
        </pc:spChg>
        <pc:spChg chg="add del mod">
          <ac:chgData name="Ellen Torfs" userId="c6aa1e10-4a12-4511-8c7c-135720d4f277" providerId="ADAL" clId="{FCD87220-40B5-4AAB-B14F-3C64735B1796}" dt="2021-04-29T17:52:21.280" v="4907" actId="478"/>
          <ac:spMkLst>
            <pc:docMk/>
            <pc:sldMk cId="4014980449" sldId="315"/>
            <ac:spMk id="12" creationId="{D0A5DE4A-2A93-4AC8-9F89-8DC39CFE57F6}"/>
          </ac:spMkLst>
        </pc:spChg>
        <pc:spChg chg="add del">
          <ac:chgData name="Ellen Torfs" userId="c6aa1e10-4a12-4511-8c7c-135720d4f277" providerId="ADAL" clId="{FCD87220-40B5-4AAB-B14F-3C64735B1796}" dt="2021-04-29T17:51:47.464" v="4885" actId="20577"/>
          <ac:spMkLst>
            <pc:docMk/>
            <pc:sldMk cId="4014980449" sldId="315"/>
            <ac:spMk id="13" creationId="{7D679C8D-1D45-44BC-9190-36C2492001E8}"/>
          </ac:spMkLst>
        </pc:spChg>
        <pc:picChg chg="del">
          <ac:chgData name="Ellen Torfs" userId="c6aa1e10-4a12-4511-8c7c-135720d4f277" providerId="ADAL" clId="{FCD87220-40B5-4AAB-B14F-3C64735B1796}" dt="2021-04-29T17:41:07.687" v="4842" actId="478"/>
          <ac:picMkLst>
            <pc:docMk/>
            <pc:sldMk cId="4014980449" sldId="315"/>
            <ac:picMk id="4" creationId="{E69F864A-23B4-4CBF-A5B6-C6C45890F3D7}"/>
          </ac:picMkLst>
        </pc:picChg>
        <pc:picChg chg="add del mod">
          <ac:chgData name="Ellen Torfs" userId="c6aa1e10-4a12-4511-8c7c-135720d4f277" providerId="ADAL" clId="{FCD87220-40B5-4AAB-B14F-3C64735B1796}" dt="2021-04-29T17:53:29.708" v="4912" actId="478"/>
          <ac:picMkLst>
            <pc:docMk/>
            <pc:sldMk cId="4014980449" sldId="315"/>
            <ac:picMk id="14" creationId="{A9E61FDB-1D96-409A-B9FB-12B4986C4659}"/>
          </ac:picMkLst>
        </pc:picChg>
        <pc:picChg chg="add mod">
          <ac:chgData name="Ellen Torfs" userId="c6aa1e10-4a12-4511-8c7c-135720d4f277" providerId="ADAL" clId="{FCD87220-40B5-4AAB-B14F-3C64735B1796}" dt="2021-04-29T17:55:05.643" v="4971" actId="1076"/>
          <ac:picMkLst>
            <pc:docMk/>
            <pc:sldMk cId="4014980449" sldId="315"/>
            <ac:picMk id="15" creationId="{B08E5E18-B315-473E-AF42-DBD57748DF28}"/>
          </ac:picMkLst>
        </pc:picChg>
      </pc:sldChg>
      <pc:sldChg chg="addSp modSp add">
        <pc:chgData name="Ellen Torfs" userId="c6aa1e10-4a12-4511-8c7c-135720d4f277" providerId="ADAL" clId="{FCD87220-40B5-4AAB-B14F-3C64735B1796}" dt="2021-04-29T18:15:43.378" v="5531" actId="1076"/>
        <pc:sldMkLst>
          <pc:docMk/>
          <pc:sldMk cId="3348876143" sldId="316"/>
        </pc:sldMkLst>
        <pc:spChg chg="mod">
          <ac:chgData name="Ellen Torfs" userId="c6aa1e10-4a12-4511-8c7c-135720d4f277" providerId="ADAL" clId="{FCD87220-40B5-4AAB-B14F-3C64735B1796}" dt="2021-04-29T18:14:16.409" v="5519" actId="20577"/>
          <ac:spMkLst>
            <pc:docMk/>
            <pc:sldMk cId="3348876143" sldId="316"/>
            <ac:spMk id="2" creationId="{CF1757D3-B021-4AE1-97FC-3E547A33B381}"/>
          </ac:spMkLst>
        </pc:spChg>
        <pc:spChg chg="mod">
          <ac:chgData name="Ellen Torfs" userId="c6aa1e10-4a12-4511-8c7c-135720d4f277" providerId="ADAL" clId="{FCD87220-40B5-4AAB-B14F-3C64735B1796}" dt="2021-04-29T18:14:10.476" v="5516" actId="20577"/>
          <ac:spMkLst>
            <pc:docMk/>
            <pc:sldMk cId="3348876143" sldId="316"/>
            <ac:spMk id="3" creationId="{179053FB-0613-4B3E-8149-F35008AE61D2}"/>
          </ac:spMkLst>
        </pc:spChg>
        <pc:spChg chg="add mod">
          <ac:chgData name="Ellen Torfs" userId="c6aa1e10-4a12-4511-8c7c-135720d4f277" providerId="ADAL" clId="{FCD87220-40B5-4AAB-B14F-3C64735B1796}" dt="2021-04-29T18:15:31.842" v="5530" actId="14100"/>
          <ac:spMkLst>
            <pc:docMk/>
            <pc:sldMk cId="3348876143" sldId="316"/>
            <ac:spMk id="6" creationId="{420D7C95-F187-4B31-8CC5-BAC21DE6851F}"/>
          </ac:spMkLst>
        </pc:spChg>
        <pc:picChg chg="add mod">
          <ac:chgData name="Ellen Torfs" userId="c6aa1e10-4a12-4511-8c7c-135720d4f277" providerId="ADAL" clId="{FCD87220-40B5-4AAB-B14F-3C64735B1796}" dt="2021-04-29T18:15:43.378" v="5531" actId="1076"/>
          <ac:picMkLst>
            <pc:docMk/>
            <pc:sldMk cId="3348876143" sldId="316"/>
            <ac:picMk id="4" creationId="{597702A8-FE66-4446-8CAA-CF6ACE3B9901}"/>
          </ac:picMkLst>
        </pc:picChg>
        <pc:picChg chg="add mod">
          <ac:chgData name="Ellen Torfs" userId="c6aa1e10-4a12-4511-8c7c-135720d4f277" providerId="ADAL" clId="{FCD87220-40B5-4AAB-B14F-3C64735B1796}" dt="2021-04-29T18:14:27.898" v="5522" actId="1076"/>
          <ac:picMkLst>
            <pc:docMk/>
            <pc:sldMk cId="3348876143" sldId="316"/>
            <ac:picMk id="5" creationId="{B703FC49-D14B-432C-A985-0CA4C3E67B24}"/>
          </ac:picMkLst>
        </pc:picChg>
      </pc:sldChg>
      <pc:sldChg chg="addSp modSp add">
        <pc:chgData name="Ellen Torfs" userId="c6aa1e10-4a12-4511-8c7c-135720d4f277" providerId="ADAL" clId="{FCD87220-40B5-4AAB-B14F-3C64735B1796}" dt="2021-04-29T18:31:00.812" v="5876" actId="20577"/>
        <pc:sldMkLst>
          <pc:docMk/>
          <pc:sldMk cId="356511056" sldId="317"/>
        </pc:sldMkLst>
        <pc:spChg chg="mod">
          <ac:chgData name="Ellen Torfs" userId="c6aa1e10-4a12-4511-8c7c-135720d4f277" providerId="ADAL" clId="{FCD87220-40B5-4AAB-B14F-3C64735B1796}" dt="2021-04-29T18:31:00.812" v="5876" actId="20577"/>
          <ac:spMkLst>
            <pc:docMk/>
            <pc:sldMk cId="356511056" sldId="317"/>
            <ac:spMk id="2" creationId="{8C0933DE-76F6-41AD-A02D-4E6C33D0EC0A}"/>
          </ac:spMkLst>
        </pc:spChg>
        <pc:spChg chg="mod">
          <ac:chgData name="Ellen Torfs" userId="c6aa1e10-4a12-4511-8c7c-135720d4f277" providerId="ADAL" clId="{FCD87220-40B5-4AAB-B14F-3C64735B1796}" dt="2021-04-29T18:16:23.278" v="5554" actId="20577"/>
          <ac:spMkLst>
            <pc:docMk/>
            <pc:sldMk cId="356511056" sldId="317"/>
            <ac:spMk id="3" creationId="{56DE30C8-9038-4B06-9243-8EEE54F88946}"/>
          </ac:spMkLst>
        </pc:spChg>
        <pc:picChg chg="add mod">
          <ac:chgData name="Ellen Torfs" userId="c6aa1e10-4a12-4511-8c7c-135720d4f277" providerId="ADAL" clId="{FCD87220-40B5-4AAB-B14F-3C64735B1796}" dt="2021-04-29T18:30:24.243" v="5875" actId="1076"/>
          <ac:picMkLst>
            <pc:docMk/>
            <pc:sldMk cId="356511056" sldId="317"/>
            <ac:picMk id="4" creationId="{2DF5C622-D5D7-4050-9F0E-F2188A2E3EDA}"/>
          </ac:picMkLst>
        </pc:picChg>
      </pc:sldChg>
      <pc:sldChg chg="addSp delSp modSp add modNotesTx">
        <pc:chgData name="Ellen Torfs" userId="c6aa1e10-4a12-4511-8c7c-135720d4f277" providerId="ADAL" clId="{FCD87220-40B5-4AAB-B14F-3C64735B1796}" dt="2021-04-29T18:49:19.322" v="6087" actId="20577"/>
        <pc:sldMkLst>
          <pc:docMk/>
          <pc:sldMk cId="1309826828" sldId="318"/>
        </pc:sldMkLst>
        <pc:spChg chg="mod">
          <ac:chgData name="Ellen Torfs" userId="c6aa1e10-4a12-4511-8c7c-135720d4f277" providerId="ADAL" clId="{FCD87220-40B5-4AAB-B14F-3C64735B1796}" dt="2021-04-29T18:49:19.322" v="6087" actId="20577"/>
          <ac:spMkLst>
            <pc:docMk/>
            <pc:sldMk cId="1309826828" sldId="318"/>
            <ac:spMk id="2" creationId="{1C1D72CB-9AB6-482D-B98B-9FBAC0467A09}"/>
          </ac:spMkLst>
        </pc:spChg>
        <pc:spChg chg="mod">
          <ac:chgData name="Ellen Torfs" userId="c6aa1e10-4a12-4511-8c7c-135720d4f277" providerId="ADAL" clId="{FCD87220-40B5-4AAB-B14F-3C64735B1796}" dt="2021-04-29T18:31:54.064" v="5901" actId="20577"/>
          <ac:spMkLst>
            <pc:docMk/>
            <pc:sldMk cId="1309826828" sldId="318"/>
            <ac:spMk id="3" creationId="{ADDE479D-8584-458C-96CD-B892A4C0EEA2}"/>
          </ac:spMkLst>
        </pc:spChg>
        <pc:spChg chg="add del mod">
          <ac:chgData name="Ellen Torfs" userId="c6aa1e10-4a12-4511-8c7c-135720d4f277" providerId="ADAL" clId="{FCD87220-40B5-4AAB-B14F-3C64735B1796}" dt="2021-04-29T18:40:03.821" v="5950" actId="478"/>
          <ac:spMkLst>
            <pc:docMk/>
            <pc:sldMk cId="1309826828" sldId="318"/>
            <ac:spMk id="4" creationId="{617BE0F2-BC02-434D-828A-9EE368F9F6D1}"/>
          </ac:spMkLst>
        </pc:spChg>
        <pc:spChg chg="add del mod">
          <ac:chgData name="Ellen Torfs" userId="c6aa1e10-4a12-4511-8c7c-135720d4f277" providerId="ADAL" clId="{FCD87220-40B5-4AAB-B14F-3C64735B1796}" dt="2021-04-29T18:40:03.822" v="5952" actId="20577"/>
          <ac:spMkLst>
            <pc:docMk/>
            <pc:sldMk cId="1309826828" sldId="318"/>
            <ac:spMk id="5" creationId="{9E5CB2EC-99FB-4C03-9546-8B18866F6EBB}"/>
          </ac:spMkLst>
        </pc:spChg>
        <pc:picChg chg="add del mod">
          <ac:chgData name="Ellen Torfs" userId="c6aa1e10-4a12-4511-8c7c-135720d4f277" providerId="ADAL" clId="{FCD87220-40B5-4AAB-B14F-3C64735B1796}" dt="2021-04-29T18:45:12.180" v="6005" actId="478"/>
          <ac:picMkLst>
            <pc:docMk/>
            <pc:sldMk cId="1309826828" sldId="318"/>
            <ac:picMk id="6" creationId="{9457C922-B078-4BD3-AF9C-BDD8C8747BCC}"/>
          </ac:picMkLst>
        </pc:picChg>
        <pc:picChg chg="add mod">
          <ac:chgData name="Ellen Torfs" userId="c6aa1e10-4a12-4511-8c7c-135720d4f277" providerId="ADAL" clId="{FCD87220-40B5-4AAB-B14F-3C64735B1796}" dt="2021-04-29T18:43:43.075" v="5985" actId="1076"/>
          <ac:picMkLst>
            <pc:docMk/>
            <pc:sldMk cId="1309826828" sldId="318"/>
            <ac:picMk id="7" creationId="{38C56F0D-A3FA-4242-B01C-B3990C390EA4}"/>
          </ac:picMkLst>
        </pc:picChg>
        <pc:picChg chg="add del mod">
          <ac:chgData name="Ellen Torfs" userId="c6aa1e10-4a12-4511-8c7c-135720d4f277" providerId="ADAL" clId="{FCD87220-40B5-4AAB-B14F-3C64735B1796}" dt="2021-04-29T18:42:38.966" v="5970" actId="478"/>
          <ac:picMkLst>
            <pc:docMk/>
            <pc:sldMk cId="1309826828" sldId="318"/>
            <ac:picMk id="8" creationId="{C5151515-5BC3-4F6D-8B36-9FFE738AABBD}"/>
          </ac:picMkLst>
        </pc:picChg>
        <pc:picChg chg="add del mod">
          <ac:chgData name="Ellen Torfs" userId="c6aa1e10-4a12-4511-8c7c-135720d4f277" providerId="ADAL" clId="{FCD87220-40B5-4AAB-B14F-3C64735B1796}" dt="2021-04-29T18:45:12.180" v="6005" actId="478"/>
          <ac:picMkLst>
            <pc:docMk/>
            <pc:sldMk cId="1309826828" sldId="318"/>
            <ac:picMk id="9" creationId="{90B9A558-50F5-440C-B2D6-18BD81A7E57C}"/>
          </ac:picMkLst>
        </pc:picChg>
        <pc:picChg chg="add del mod">
          <ac:chgData name="Ellen Torfs" userId="c6aa1e10-4a12-4511-8c7c-135720d4f277" providerId="ADAL" clId="{FCD87220-40B5-4AAB-B14F-3C64735B1796}" dt="2021-04-29T18:45:12.180" v="6005" actId="478"/>
          <ac:picMkLst>
            <pc:docMk/>
            <pc:sldMk cId="1309826828" sldId="318"/>
            <ac:picMk id="10" creationId="{9C033418-784B-4B5E-9161-27F459C2FC28}"/>
          </ac:picMkLst>
        </pc:picChg>
        <pc:picChg chg="add mod">
          <ac:chgData name="Ellen Torfs" userId="c6aa1e10-4a12-4511-8c7c-135720d4f277" providerId="ADAL" clId="{FCD87220-40B5-4AAB-B14F-3C64735B1796}" dt="2021-04-29T18:46:13.485" v="6019" actId="1076"/>
          <ac:picMkLst>
            <pc:docMk/>
            <pc:sldMk cId="1309826828" sldId="318"/>
            <ac:picMk id="11" creationId="{5AF928BD-1134-416F-8B70-EAB8AA455FF4}"/>
          </ac:picMkLst>
        </pc:picChg>
        <pc:picChg chg="add mod">
          <ac:chgData name="Ellen Torfs" userId="c6aa1e10-4a12-4511-8c7c-135720d4f277" providerId="ADAL" clId="{FCD87220-40B5-4AAB-B14F-3C64735B1796}" dt="2021-04-29T18:46:04.987" v="6018" actId="1076"/>
          <ac:picMkLst>
            <pc:docMk/>
            <pc:sldMk cId="1309826828" sldId="318"/>
            <ac:picMk id="12" creationId="{BD5D3678-4C1D-4B6B-83AD-F74107177B47}"/>
          </ac:picMkLst>
        </pc:picChg>
        <pc:picChg chg="add mod">
          <ac:chgData name="Ellen Torfs" userId="c6aa1e10-4a12-4511-8c7c-135720d4f277" providerId="ADAL" clId="{FCD87220-40B5-4AAB-B14F-3C64735B1796}" dt="2021-04-29T18:46:01.354" v="6016" actId="1076"/>
          <ac:picMkLst>
            <pc:docMk/>
            <pc:sldMk cId="1309826828" sldId="318"/>
            <ac:picMk id="13" creationId="{E2C532F6-9C51-4C9A-BCF9-B8651DAACD0E}"/>
          </ac:picMkLst>
        </pc:picChg>
        <pc:picChg chg="add mod">
          <ac:chgData name="Ellen Torfs" userId="c6aa1e10-4a12-4511-8c7c-135720d4f277" providerId="ADAL" clId="{FCD87220-40B5-4AAB-B14F-3C64735B1796}" dt="2021-04-29T18:46:03.562" v="6017" actId="1076"/>
          <ac:picMkLst>
            <pc:docMk/>
            <pc:sldMk cId="1309826828" sldId="318"/>
            <ac:picMk id="14" creationId="{76684A40-18A6-4112-96F6-49B50BD0F4DD}"/>
          </ac:picMkLst>
        </pc:picChg>
      </pc:sldChg>
      <pc:sldChg chg="addSp delSp modSp add modNotesTx">
        <pc:chgData name="Ellen Torfs" userId="c6aa1e10-4a12-4511-8c7c-135720d4f277" providerId="ADAL" clId="{FCD87220-40B5-4AAB-B14F-3C64735B1796}" dt="2021-04-30T11:59:14.849" v="7187" actId="20577"/>
        <pc:sldMkLst>
          <pc:docMk/>
          <pc:sldMk cId="2364990907" sldId="319"/>
        </pc:sldMkLst>
        <pc:spChg chg="add del mod">
          <ac:chgData name="Ellen Torfs" userId="c6aa1e10-4a12-4511-8c7c-135720d4f277" providerId="ADAL" clId="{FCD87220-40B5-4AAB-B14F-3C64735B1796}" dt="2021-04-30T11:53:10.594" v="7132" actId="20577"/>
          <ac:spMkLst>
            <pc:docMk/>
            <pc:sldMk cId="2364990907" sldId="319"/>
            <ac:spMk id="2" creationId="{7C0A458A-8D60-4AFF-A7C9-45A8B0E35B4D}"/>
          </ac:spMkLst>
        </pc:spChg>
        <pc:spChg chg="mod">
          <ac:chgData name="Ellen Torfs" userId="c6aa1e10-4a12-4511-8c7c-135720d4f277" providerId="ADAL" clId="{FCD87220-40B5-4AAB-B14F-3C64735B1796}" dt="2021-04-29T18:49:43.468" v="6089" actId="20577"/>
          <ac:spMkLst>
            <pc:docMk/>
            <pc:sldMk cId="2364990907" sldId="319"/>
            <ac:spMk id="3" creationId="{FB75728D-556F-4F1E-82D2-C5E43C132C1E}"/>
          </ac:spMkLst>
        </pc:spChg>
        <pc:spChg chg="add del">
          <ac:chgData name="Ellen Torfs" userId="c6aa1e10-4a12-4511-8c7c-135720d4f277" providerId="ADAL" clId="{FCD87220-40B5-4AAB-B14F-3C64735B1796}" dt="2021-04-29T18:58:14.398" v="6327" actId="20577"/>
          <ac:spMkLst>
            <pc:docMk/>
            <pc:sldMk cId="2364990907" sldId="319"/>
            <ac:spMk id="5" creationId="{CF30A948-841C-433D-B6D7-78F2DED3C63F}"/>
          </ac:spMkLst>
        </pc:spChg>
        <pc:spChg chg="add del mod">
          <ac:chgData name="Ellen Torfs" userId="c6aa1e10-4a12-4511-8c7c-135720d4f277" providerId="ADAL" clId="{FCD87220-40B5-4AAB-B14F-3C64735B1796}" dt="2021-04-29T18:59:02.993" v="6345" actId="20577"/>
          <ac:spMkLst>
            <pc:docMk/>
            <pc:sldMk cId="2364990907" sldId="319"/>
            <ac:spMk id="6" creationId="{5BE9E92C-8C2C-482D-9A21-61AFC56A1A27}"/>
          </ac:spMkLst>
        </pc:spChg>
        <pc:spChg chg="add del mod">
          <ac:chgData name="Ellen Torfs" userId="c6aa1e10-4a12-4511-8c7c-135720d4f277" providerId="ADAL" clId="{FCD87220-40B5-4AAB-B14F-3C64735B1796}" dt="2021-04-29T18:58:31.853" v="6333" actId="478"/>
          <ac:spMkLst>
            <pc:docMk/>
            <pc:sldMk cId="2364990907" sldId="319"/>
            <ac:spMk id="8" creationId="{4C263C41-B435-42B7-90B3-8DCC68B67500}"/>
          </ac:spMkLst>
        </pc:spChg>
        <pc:spChg chg="add del">
          <ac:chgData name="Ellen Torfs" userId="c6aa1e10-4a12-4511-8c7c-135720d4f277" providerId="ADAL" clId="{FCD87220-40B5-4AAB-B14F-3C64735B1796}" dt="2021-04-29T19:01:40.436" v="6437" actId="478"/>
          <ac:spMkLst>
            <pc:docMk/>
            <pc:sldMk cId="2364990907" sldId="319"/>
            <ac:spMk id="9" creationId="{BCA6081E-B3D2-4AA1-BCE5-42461BC7804B}"/>
          </ac:spMkLst>
        </pc:spChg>
        <pc:picChg chg="add del mod">
          <ac:chgData name="Ellen Torfs" userId="c6aa1e10-4a12-4511-8c7c-135720d4f277" providerId="ADAL" clId="{FCD87220-40B5-4AAB-B14F-3C64735B1796}" dt="2021-04-29T18:59:02.991" v="6343" actId="478"/>
          <ac:picMkLst>
            <pc:docMk/>
            <pc:sldMk cId="2364990907" sldId="319"/>
            <ac:picMk id="4" creationId="{598088ED-FD89-4320-B815-6515BE7A3FB4}"/>
          </ac:picMkLst>
        </pc:picChg>
        <pc:picChg chg="add mod">
          <ac:chgData name="Ellen Torfs" userId="c6aa1e10-4a12-4511-8c7c-135720d4f277" providerId="ADAL" clId="{FCD87220-40B5-4AAB-B14F-3C64735B1796}" dt="2021-04-29T19:06:25.627" v="6561" actId="1076"/>
          <ac:picMkLst>
            <pc:docMk/>
            <pc:sldMk cId="2364990907" sldId="319"/>
            <ac:picMk id="10" creationId="{E62615F2-8C2B-4DE0-B24C-0A3AE1EE5A7D}"/>
          </ac:picMkLst>
        </pc:picChg>
        <pc:picChg chg="add mod">
          <ac:chgData name="Ellen Torfs" userId="c6aa1e10-4a12-4511-8c7c-135720d4f277" providerId="ADAL" clId="{FCD87220-40B5-4AAB-B14F-3C64735B1796}" dt="2021-04-29T19:06:52.418" v="6573" actId="1076"/>
          <ac:picMkLst>
            <pc:docMk/>
            <pc:sldMk cId="2364990907" sldId="319"/>
            <ac:picMk id="11" creationId="{78DDB761-554A-4F6C-8457-B0E7A9F9DC3B}"/>
          </ac:picMkLst>
        </pc:picChg>
      </pc:sldChg>
      <pc:sldChg chg="addSp delSp modSp add">
        <pc:chgData name="Ellen Torfs" userId="c6aa1e10-4a12-4511-8c7c-135720d4f277" providerId="ADAL" clId="{FCD87220-40B5-4AAB-B14F-3C64735B1796}" dt="2021-04-29T19:14:44.947" v="6629" actId="1076"/>
        <pc:sldMkLst>
          <pc:docMk/>
          <pc:sldMk cId="234729288" sldId="320"/>
        </pc:sldMkLst>
        <pc:spChg chg="mod">
          <ac:chgData name="Ellen Torfs" userId="c6aa1e10-4a12-4511-8c7c-135720d4f277" providerId="ADAL" clId="{FCD87220-40B5-4AAB-B14F-3C64735B1796}" dt="2021-04-29T19:09:45.803" v="6586" actId="1076"/>
          <ac:spMkLst>
            <pc:docMk/>
            <pc:sldMk cId="234729288" sldId="320"/>
            <ac:spMk id="2" creationId="{7C0A458A-8D60-4AFF-A7C9-45A8B0E35B4D}"/>
          </ac:spMkLst>
        </pc:spChg>
        <pc:spChg chg="add mod">
          <ac:chgData name="Ellen Torfs" userId="c6aa1e10-4a12-4511-8c7c-135720d4f277" providerId="ADAL" clId="{FCD87220-40B5-4AAB-B14F-3C64735B1796}" dt="2021-04-29T19:13:00.141" v="6620" actId="20577"/>
          <ac:spMkLst>
            <pc:docMk/>
            <pc:sldMk cId="234729288" sldId="320"/>
            <ac:spMk id="6" creationId="{C0499403-7637-4056-BDD7-0BB5FF8F3373}"/>
          </ac:spMkLst>
        </pc:spChg>
        <pc:spChg chg="add mod">
          <ac:chgData name="Ellen Torfs" userId="c6aa1e10-4a12-4511-8c7c-135720d4f277" providerId="ADAL" clId="{FCD87220-40B5-4AAB-B14F-3C64735B1796}" dt="2021-04-29T19:13:08.635" v="6621" actId="1076"/>
          <ac:spMkLst>
            <pc:docMk/>
            <pc:sldMk cId="234729288" sldId="320"/>
            <ac:spMk id="9" creationId="{D8226E24-7674-4EEE-9AC7-36FCB8EEE8DF}"/>
          </ac:spMkLst>
        </pc:spChg>
        <pc:spChg chg="add mod">
          <ac:chgData name="Ellen Torfs" userId="c6aa1e10-4a12-4511-8c7c-135720d4f277" providerId="ADAL" clId="{FCD87220-40B5-4AAB-B14F-3C64735B1796}" dt="2021-04-29T19:14:35.142" v="6627" actId="208"/>
          <ac:spMkLst>
            <pc:docMk/>
            <pc:sldMk cId="234729288" sldId="320"/>
            <ac:spMk id="12" creationId="{208A59B3-3B1A-4B89-B513-33419D97AC4C}"/>
          </ac:spMkLst>
        </pc:spChg>
        <pc:spChg chg="add mod">
          <ac:chgData name="Ellen Torfs" userId="c6aa1e10-4a12-4511-8c7c-135720d4f277" providerId="ADAL" clId="{FCD87220-40B5-4AAB-B14F-3C64735B1796}" dt="2021-04-29T19:14:44.947" v="6629" actId="1076"/>
          <ac:spMkLst>
            <pc:docMk/>
            <pc:sldMk cId="234729288" sldId="320"/>
            <ac:spMk id="13" creationId="{6B9BB9B0-94BC-49CA-B95D-0CE31D2B95DA}"/>
          </ac:spMkLst>
        </pc:spChg>
        <pc:picChg chg="add mod">
          <ac:chgData name="Ellen Torfs" userId="c6aa1e10-4a12-4511-8c7c-135720d4f277" providerId="ADAL" clId="{FCD87220-40B5-4AAB-B14F-3C64735B1796}" dt="2021-04-29T19:12:11.867" v="6604" actId="1076"/>
          <ac:picMkLst>
            <pc:docMk/>
            <pc:sldMk cId="234729288" sldId="320"/>
            <ac:picMk id="4" creationId="{9D138581-BC03-47B1-B99C-A2294C6B8AB6}"/>
          </ac:picMkLst>
        </pc:picChg>
        <pc:picChg chg="add mod">
          <ac:chgData name="Ellen Torfs" userId="c6aa1e10-4a12-4511-8c7c-135720d4f277" providerId="ADAL" clId="{FCD87220-40B5-4AAB-B14F-3C64735B1796}" dt="2021-04-29T19:12:06.298" v="6602" actId="1076"/>
          <ac:picMkLst>
            <pc:docMk/>
            <pc:sldMk cId="234729288" sldId="320"/>
            <ac:picMk id="5" creationId="{B0B047EC-16DC-49D8-9C40-0B1E97420E66}"/>
          </ac:picMkLst>
        </pc:picChg>
        <pc:picChg chg="del">
          <ac:chgData name="Ellen Torfs" userId="c6aa1e10-4a12-4511-8c7c-135720d4f277" providerId="ADAL" clId="{FCD87220-40B5-4AAB-B14F-3C64735B1796}" dt="2021-04-29T19:08:48.061" v="6583" actId="478"/>
          <ac:picMkLst>
            <pc:docMk/>
            <pc:sldMk cId="234729288" sldId="320"/>
            <ac:picMk id="10" creationId="{E62615F2-8C2B-4DE0-B24C-0A3AE1EE5A7D}"/>
          </ac:picMkLst>
        </pc:picChg>
        <pc:picChg chg="del">
          <ac:chgData name="Ellen Torfs" userId="c6aa1e10-4a12-4511-8c7c-135720d4f277" providerId="ADAL" clId="{FCD87220-40B5-4AAB-B14F-3C64735B1796}" dt="2021-04-29T19:08:49.425" v="6584" actId="478"/>
          <ac:picMkLst>
            <pc:docMk/>
            <pc:sldMk cId="234729288" sldId="320"/>
            <ac:picMk id="11" creationId="{78DDB761-554A-4F6C-8457-B0E7A9F9DC3B}"/>
          </ac:picMkLst>
        </pc:picChg>
        <pc:cxnChg chg="add mod">
          <ac:chgData name="Ellen Torfs" userId="c6aa1e10-4a12-4511-8c7c-135720d4f277" providerId="ADAL" clId="{FCD87220-40B5-4AAB-B14F-3C64735B1796}" dt="2021-04-29T19:13:48.841" v="6624" actId="1582"/>
          <ac:cxnSpMkLst>
            <pc:docMk/>
            <pc:sldMk cId="234729288" sldId="320"/>
            <ac:cxnSpMk id="8" creationId="{8181B99E-99A5-4876-BF7E-B5DD809BE151}"/>
          </ac:cxnSpMkLst>
        </pc:cxnChg>
      </pc:sldChg>
      <pc:sldChg chg="add del">
        <pc:chgData name="Ellen Torfs" userId="c6aa1e10-4a12-4511-8c7c-135720d4f277" providerId="ADAL" clId="{FCD87220-40B5-4AAB-B14F-3C64735B1796}" dt="2021-04-29T19:14:59.910" v="6631" actId="2696"/>
        <pc:sldMkLst>
          <pc:docMk/>
          <pc:sldMk cId="2659194304" sldId="321"/>
        </pc:sldMkLst>
      </pc:sldChg>
      <pc:sldChg chg="addSp delSp modSp add">
        <pc:chgData name="Ellen Torfs" userId="c6aa1e10-4a12-4511-8c7c-135720d4f277" providerId="ADAL" clId="{FCD87220-40B5-4AAB-B14F-3C64735B1796}" dt="2021-04-29T19:19:24.835" v="6654" actId="14100"/>
        <pc:sldMkLst>
          <pc:docMk/>
          <pc:sldMk cId="3815785513" sldId="321"/>
        </pc:sldMkLst>
        <pc:spChg chg="mod">
          <ac:chgData name="Ellen Torfs" userId="c6aa1e10-4a12-4511-8c7c-135720d4f277" providerId="ADAL" clId="{FCD87220-40B5-4AAB-B14F-3C64735B1796}" dt="2021-04-29T19:19:24.835" v="6654" actId="14100"/>
          <ac:spMkLst>
            <pc:docMk/>
            <pc:sldMk cId="3815785513" sldId="321"/>
            <ac:spMk id="12" creationId="{208A59B3-3B1A-4B89-B513-33419D97AC4C}"/>
          </ac:spMkLst>
        </pc:spChg>
        <pc:spChg chg="mod">
          <ac:chgData name="Ellen Torfs" userId="c6aa1e10-4a12-4511-8c7c-135720d4f277" providerId="ADAL" clId="{FCD87220-40B5-4AAB-B14F-3C64735B1796}" dt="2021-04-29T19:18:05.074" v="6643" actId="1076"/>
          <ac:spMkLst>
            <pc:docMk/>
            <pc:sldMk cId="3815785513" sldId="321"/>
            <ac:spMk id="13" creationId="{6B9BB9B0-94BC-49CA-B95D-0CE31D2B95DA}"/>
          </ac:spMkLst>
        </pc:spChg>
        <pc:picChg chg="del">
          <ac:chgData name="Ellen Torfs" userId="c6aa1e10-4a12-4511-8c7c-135720d4f277" providerId="ADAL" clId="{FCD87220-40B5-4AAB-B14F-3C64735B1796}" dt="2021-04-29T19:16:17.492" v="6634" actId="478"/>
          <ac:picMkLst>
            <pc:docMk/>
            <pc:sldMk cId="3815785513" sldId="321"/>
            <ac:picMk id="4" creationId="{9D138581-BC03-47B1-B99C-A2294C6B8AB6}"/>
          </ac:picMkLst>
        </pc:picChg>
        <pc:picChg chg="del">
          <ac:chgData name="Ellen Torfs" userId="c6aa1e10-4a12-4511-8c7c-135720d4f277" providerId="ADAL" clId="{FCD87220-40B5-4AAB-B14F-3C64735B1796}" dt="2021-04-29T19:16:16.412" v="6633" actId="478"/>
          <ac:picMkLst>
            <pc:docMk/>
            <pc:sldMk cId="3815785513" sldId="321"/>
            <ac:picMk id="5" creationId="{B0B047EC-16DC-49D8-9C40-0B1E97420E66}"/>
          </ac:picMkLst>
        </pc:picChg>
        <pc:picChg chg="add mod ord">
          <ac:chgData name="Ellen Torfs" userId="c6aa1e10-4a12-4511-8c7c-135720d4f277" providerId="ADAL" clId="{FCD87220-40B5-4AAB-B14F-3C64735B1796}" dt="2021-04-29T19:19:09.371" v="6649" actId="1076"/>
          <ac:picMkLst>
            <pc:docMk/>
            <pc:sldMk cId="3815785513" sldId="321"/>
            <ac:picMk id="7" creationId="{C976D175-A448-4865-A0D8-1450560F8F03}"/>
          </ac:picMkLst>
        </pc:picChg>
        <pc:picChg chg="add mod ord">
          <ac:chgData name="Ellen Torfs" userId="c6aa1e10-4a12-4511-8c7c-135720d4f277" providerId="ADAL" clId="{FCD87220-40B5-4AAB-B14F-3C64735B1796}" dt="2021-04-29T19:19:19.729" v="6652" actId="167"/>
          <ac:picMkLst>
            <pc:docMk/>
            <pc:sldMk cId="3815785513" sldId="321"/>
            <ac:picMk id="10" creationId="{22426131-D608-4DD9-86D3-F3915B5409B2}"/>
          </ac:picMkLst>
        </pc:picChg>
      </pc:sldChg>
      <pc:sldChg chg="addSp delSp modSp add modNotesTx">
        <pc:chgData name="Ellen Torfs" userId="c6aa1e10-4a12-4511-8c7c-135720d4f277" providerId="ADAL" clId="{FCD87220-40B5-4AAB-B14F-3C64735B1796}" dt="2021-04-29T19:39:33.971" v="6750" actId="1076"/>
        <pc:sldMkLst>
          <pc:docMk/>
          <pc:sldMk cId="2487270244" sldId="322"/>
        </pc:sldMkLst>
        <pc:spChg chg="del mod">
          <ac:chgData name="Ellen Torfs" userId="c6aa1e10-4a12-4511-8c7c-135720d4f277" providerId="ADAL" clId="{FCD87220-40B5-4AAB-B14F-3C64735B1796}" dt="2021-04-29T19:36:30.659" v="6723" actId="478"/>
          <ac:spMkLst>
            <pc:docMk/>
            <pc:sldMk cId="2487270244" sldId="322"/>
            <ac:spMk id="2" creationId="{7C0A458A-8D60-4AFF-A7C9-45A8B0E35B4D}"/>
          </ac:spMkLst>
        </pc:spChg>
        <pc:spChg chg="mod">
          <ac:chgData name="Ellen Torfs" userId="c6aa1e10-4a12-4511-8c7c-135720d4f277" providerId="ADAL" clId="{FCD87220-40B5-4AAB-B14F-3C64735B1796}" dt="2021-04-29T19:36:36.434" v="6724" actId="1076"/>
          <ac:spMkLst>
            <pc:docMk/>
            <pc:sldMk cId="2487270244" sldId="322"/>
            <ac:spMk id="6" creationId="{C0499403-7637-4056-BDD7-0BB5FF8F3373}"/>
          </ac:spMkLst>
        </pc:spChg>
        <pc:spChg chg="mod">
          <ac:chgData name="Ellen Torfs" userId="c6aa1e10-4a12-4511-8c7c-135720d4f277" providerId="ADAL" clId="{FCD87220-40B5-4AAB-B14F-3C64735B1796}" dt="2021-04-29T19:36:26.739" v="6722" actId="1076"/>
          <ac:spMkLst>
            <pc:docMk/>
            <pc:sldMk cId="2487270244" sldId="322"/>
            <ac:spMk id="9" creationId="{D8226E24-7674-4EEE-9AC7-36FCB8EEE8DF}"/>
          </ac:spMkLst>
        </pc:spChg>
        <pc:spChg chg="mod">
          <ac:chgData name="Ellen Torfs" userId="c6aa1e10-4a12-4511-8c7c-135720d4f277" providerId="ADAL" clId="{FCD87220-40B5-4AAB-B14F-3C64735B1796}" dt="2021-04-29T19:37:20.483" v="6736" actId="14100"/>
          <ac:spMkLst>
            <pc:docMk/>
            <pc:sldMk cId="2487270244" sldId="322"/>
            <ac:spMk id="12" creationId="{208A59B3-3B1A-4B89-B513-33419D97AC4C}"/>
          </ac:spMkLst>
        </pc:spChg>
        <pc:spChg chg="mod">
          <ac:chgData name="Ellen Torfs" userId="c6aa1e10-4a12-4511-8c7c-135720d4f277" providerId="ADAL" clId="{FCD87220-40B5-4AAB-B14F-3C64735B1796}" dt="2021-04-29T19:37:08.283" v="6733" actId="14100"/>
          <ac:spMkLst>
            <pc:docMk/>
            <pc:sldMk cId="2487270244" sldId="322"/>
            <ac:spMk id="13" creationId="{6B9BB9B0-94BC-49CA-B95D-0CE31D2B95DA}"/>
          </ac:spMkLst>
        </pc:spChg>
        <pc:picChg chg="add mod ord">
          <ac:chgData name="Ellen Torfs" userId="c6aa1e10-4a12-4511-8c7c-135720d4f277" providerId="ADAL" clId="{FCD87220-40B5-4AAB-B14F-3C64735B1796}" dt="2021-04-29T19:37:12.859" v="6734" actId="1076"/>
          <ac:picMkLst>
            <pc:docMk/>
            <pc:sldMk cId="2487270244" sldId="322"/>
            <ac:picMk id="4" creationId="{1CEDA678-B157-45F4-BB54-36AC26E3345C}"/>
          </ac:picMkLst>
        </pc:picChg>
        <pc:picChg chg="add mod ord">
          <ac:chgData name="Ellen Torfs" userId="c6aa1e10-4a12-4511-8c7c-135720d4f277" providerId="ADAL" clId="{FCD87220-40B5-4AAB-B14F-3C64735B1796}" dt="2021-04-29T19:39:33.971" v="6750" actId="1076"/>
          <ac:picMkLst>
            <pc:docMk/>
            <pc:sldMk cId="2487270244" sldId="322"/>
            <ac:picMk id="5" creationId="{53A91C6B-B9E1-4357-BEC5-5B3E87FA2BF4}"/>
          </ac:picMkLst>
        </pc:picChg>
        <pc:picChg chg="del">
          <ac:chgData name="Ellen Torfs" userId="c6aa1e10-4a12-4511-8c7c-135720d4f277" providerId="ADAL" clId="{FCD87220-40B5-4AAB-B14F-3C64735B1796}" dt="2021-04-29T19:23:05.006" v="6663" actId="478"/>
          <ac:picMkLst>
            <pc:docMk/>
            <pc:sldMk cId="2487270244" sldId="322"/>
            <ac:picMk id="7" creationId="{C976D175-A448-4865-A0D8-1450560F8F03}"/>
          </ac:picMkLst>
        </pc:picChg>
        <pc:picChg chg="del">
          <ac:chgData name="Ellen Torfs" userId="c6aa1e10-4a12-4511-8c7c-135720d4f277" providerId="ADAL" clId="{FCD87220-40B5-4AAB-B14F-3C64735B1796}" dt="2021-04-29T19:22:35.067" v="6656" actId="478"/>
          <ac:picMkLst>
            <pc:docMk/>
            <pc:sldMk cId="2487270244" sldId="322"/>
            <ac:picMk id="10" creationId="{22426131-D608-4DD9-86D3-F3915B5409B2}"/>
          </ac:picMkLst>
        </pc:picChg>
        <pc:cxnChg chg="mod">
          <ac:chgData name="Ellen Torfs" userId="c6aa1e10-4a12-4511-8c7c-135720d4f277" providerId="ADAL" clId="{FCD87220-40B5-4AAB-B14F-3C64735B1796}" dt="2021-04-29T19:39:12.730" v="6749" actId="1076"/>
          <ac:cxnSpMkLst>
            <pc:docMk/>
            <pc:sldMk cId="2487270244" sldId="322"/>
            <ac:cxnSpMk id="8" creationId="{8181B99E-99A5-4876-BF7E-B5DD809BE151}"/>
          </ac:cxnSpMkLst>
        </pc:cxnChg>
      </pc:sldChg>
      <pc:sldChg chg="add del">
        <pc:chgData name="Ellen Torfs" userId="c6aa1e10-4a12-4511-8c7c-135720d4f277" providerId="ADAL" clId="{FCD87220-40B5-4AAB-B14F-3C64735B1796}" dt="2021-04-29T19:30:31.733" v="6684" actId="2696"/>
        <pc:sldMkLst>
          <pc:docMk/>
          <pc:sldMk cId="93958893" sldId="323"/>
        </pc:sldMkLst>
      </pc:sldChg>
      <pc:sldChg chg="addSp delSp modSp add modNotesTx">
        <pc:chgData name="Ellen Torfs" userId="c6aa1e10-4a12-4511-8c7c-135720d4f277" providerId="ADAL" clId="{FCD87220-40B5-4AAB-B14F-3C64735B1796}" dt="2021-04-29T19:50:58.810" v="7101" actId="20577"/>
        <pc:sldMkLst>
          <pc:docMk/>
          <pc:sldMk cId="299463262" sldId="323"/>
        </pc:sldMkLst>
        <pc:spChg chg="mod">
          <ac:chgData name="Ellen Torfs" userId="c6aa1e10-4a12-4511-8c7c-135720d4f277" providerId="ADAL" clId="{FCD87220-40B5-4AAB-B14F-3C64735B1796}" dt="2021-04-29T19:39:01.554" v="6746" actId="1076"/>
          <ac:spMkLst>
            <pc:docMk/>
            <pc:sldMk cId="299463262" sldId="323"/>
            <ac:spMk id="12" creationId="{208A59B3-3B1A-4B89-B513-33419D97AC4C}"/>
          </ac:spMkLst>
        </pc:spChg>
        <pc:spChg chg="mod">
          <ac:chgData name="Ellen Torfs" userId="c6aa1e10-4a12-4511-8c7c-135720d4f277" providerId="ADAL" clId="{FCD87220-40B5-4AAB-B14F-3C64735B1796}" dt="2021-04-29T19:40:45.466" v="6765" actId="14100"/>
          <ac:spMkLst>
            <pc:docMk/>
            <pc:sldMk cId="299463262" sldId="323"/>
            <ac:spMk id="13" creationId="{6B9BB9B0-94BC-49CA-B95D-0CE31D2B95DA}"/>
          </ac:spMkLst>
        </pc:spChg>
        <pc:picChg chg="add mod ord">
          <ac:chgData name="Ellen Torfs" userId="c6aa1e10-4a12-4511-8c7c-135720d4f277" providerId="ADAL" clId="{FCD87220-40B5-4AAB-B14F-3C64735B1796}" dt="2021-04-29T19:38:55.536" v="6745" actId="167"/>
          <ac:picMkLst>
            <pc:docMk/>
            <pc:sldMk cId="299463262" sldId="323"/>
            <ac:picMk id="2" creationId="{54FC2350-286B-4820-A40B-4E92F52EC5A7}"/>
          </ac:picMkLst>
        </pc:picChg>
        <pc:picChg chg="del">
          <ac:chgData name="Ellen Torfs" userId="c6aa1e10-4a12-4511-8c7c-135720d4f277" providerId="ADAL" clId="{FCD87220-40B5-4AAB-B14F-3C64735B1796}" dt="2021-04-29T19:38:47.057" v="6740" actId="478"/>
          <ac:picMkLst>
            <pc:docMk/>
            <pc:sldMk cId="299463262" sldId="323"/>
            <ac:picMk id="4" creationId="{1CEDA678-B157-45F4-BB54-36AC26E3345C}"/>
          </ac:picMkLst>
        </pc:picChg>
        <pc:picChg chg="del">
          <ac:chgData name="Ellen Torfs" userId="c6aa1e10-4a12-4511-8c7c-135720d4f277" providerId="ADAL" clId="{FCD87220-40B5-4AAB-B14F-3C64735B1796}" dt="2021-04-29T19:39:04.873" v="6747" actId="478"/>
          <ac:picMkLst>
            <pc:docMk/>
            <pc:sldMk cId="299463262" sldId="323"/>
            <ac:picMk id="5" creationId="{53A91C6B-B9E1-4357-BEC5-5B3E87FA2BF4}"/>
          </ac:picMkLst>
        </pc:picChg>
        <pc:picChg chg="add mod ord">
          <ac:chgData name="Ellen Torfs" userId="c6aa1e10-4a12-4511-8c7c-135720d4f277" providerId="ADAL" clId="{FCD87220-40B5-4AAB-B14F-3C64735B1796}" dt="2021-04-29T19:40:28.809" v="6758" actId="167"/>
          <ac:picMkLst>
            <pc:docMk/>
            <pc:sldMk cId="299463262" sldId="323"/>
            <ac:picMk id="7" creationId="{E354CE1C-C1D1-4C87-99C7-40ADC28CC87A}"/>
          </ac:picMkLst>
        </pc:picChg>
        <pc:cxnChg chg="mod">
          <ac:chgData name="Ellen Torfs" userId="c6aa1e10-4a12-4511-8c7c-135720d4f277" providerId="ADAL" clId="{FCD87220-40B5-4AAB-B14F-3C64735B1796}" dt="2021-04-29T19:40:54.442" v="6766" actId="1076"/>
          <ac:cxnSpMkLst>
            <pc:docMk/>
            <pc:sldMk cId="299463262" sldId="323"/>
            <ac:cxnSpMk id="8" creationId="{8181B99E-99A5-4876-BF7E-B5DD809BE151}"/>
          </ac:cxnSpMkLst>
        </pc:cxnChg>
      </pc:sldChg>
      <pc:sldChg chg="add del">
        <pc:chgData name="Ellen Torfs" userId="c6aa1e10-4a12-4511-8c7c-135720d4f277" providerId="ADAL" clId="{FCD87220-40B5-4AAB-B14F-3C64735B1796}" dt="2021-04-29T19:37:48.236" v="6738" actId="2696"/>
        <pc:sldMkLst>
          <pc:docMk/>
          <pc:sldMk cId="4254393239" sldId="323"/>
        </pc:sldMkLst>
      </pc:sldChg>
      <pc:sldChg chg="addSp delSp modSp add ord">
        <pc:chgData name="Ellen Torfs" userId="c6aa1e10-4a12-4511-8c7c-135720d4f277" providerId="ADAL" clId="{FCD87220-40B5-4AAB-B14F-3C64735B1796}" dt="2021-04-29T19:47:39.139" v="6983" actId="20577"/>
        <pc:sldMkLst>
          <pc:docMk/>
          <pc:sldMk cId="3828353517" sldId="324"/>
        </pc:sldMkLst>
        <pc:spChg chg="mod">
          <ac:chgData name="Ellen Torfs" userId="c6aa1e10-4a12-4511-8c7c-135720d4f277" providerId="ADAL" clId="{FCD87220-40B5-4AAB-B14F-3C64735B1796}" dt="2021-04-29T19:46:31.746" v="6976" actId="14100"/>
          <ac:spMkLst>
            <pc:docMk/>
            <pc:sldMk cId="3828353517" sldId="324"/>
            <ac:spMk id="12" creationId="{208A59B3-3B1A-4B89-B513-33419D97AC4C}"/>
          </ac:spMkLst>
        </pc:spChg>
        <pc:spChg chg="mod">
          <ac:chgData name="Ellen Torfs" userId="c6aa1e10-4a12-4511-8c7c-135720d4f277" providerId="ADAL" clId="{FCD87220-40B5-4AAB-B14F-3C64735B1796}" dt="2021-04-29T19:47:22.994" v="6982" actId="1076"/>
          <ac:spMkLst>
            <pc:docMk/>
            <pc:sldMk cId="3828353517" sldId="324"/>
            <ac:spMk id="13" creationId="{6B9BB9B0-94BC-49CA-B95D-0CE31D2B95DA}"/>
          </ac:spMkLst>
        </pc:spChg>
        <pc:picChg chg="add mod ord">
          <ac:chgData name="Ellen Torfs" userId="c6aa1e10-4a12-4511-8c7c-135720d4f277" providerId="ADAL" clId="{FCD87220-40B5-4AAB-B14F-3C64735B1796}" dt="2021-04-29T19:46:23.603" v="6974" actId="1076"/>
          <ac:picMkLst>
            <pc:docMk/>
            <pc:sldMk cId="3828353517" sldId="324"/>
            <ac:picMk id="2" creationId="{CA4E58A4-715B-4400-BD0F-69374E38F6CB}"/>
          </ac:picMkLst>
        </pc:picChg>
        <pc:picChg chg="del">
          <ac:chgData name="Ellen Torfs" userId="c6aa1e10-4a12-4511-8c7c-135720d4f277" providerId="ADAL" clId="{FCD87220-40B5-4AAB-B14F-3C64735B1796}" dt="2021-04-29T19:46:10.613" v="6968" actId="478"/>
          <ac:picMkLst>
            <pc:docMk/>
            <pc:sldMk cId="3828353517" sldId="324"/>
            <ac:picMk id="4" creationId="{1CEDA678-B157-45F4-BB54-36AC26E3345C}"/>
          </ac:picMkLst>
        </pc:picChg>
        <pc:picChg chg="del">
          <ac:chgData name="Ellen Torfs" userId="c6aa1e10-4a12-4511-8c7c-135720d4f277" providerId="ADAL" clId="{FCD87220-40B5-4AAB-B14F-3C64735B1796}" dt="2021-04-29T19:46:33.251" v="6977" actId="478"/>
          <ac:picMkLst>
            <pc:docMk/>
            <pc:sldMk cId="3828353517" sldId="324"/>
            <ac:picMk id="5" creationId="{53A91C6B-B9E1-4357-BEC5-5B3E87FA2BF4}"/>
          </ac:picMkLst>
        </pc:picChg>
        <pc:picChg chg="add mod ord">
          <ac:chgData name="Ellen Torfs" userId="c6aa1e10-4a12-4511-8c7c-135720d4f277" providerId="ADAL" clId="{FCD87220-40B5-4AAB-B14F-3C64735B1796}" dt="2021-04-29T19:47:18.409" v="6981" actId="167"/>
          <ac:picMkLst>
            <pc:docMk/>
            <pc:sldMk cId="3828353517" sldId="324"/>
            <ac:picMk id="7" creationId="{C4B8559D-0550-4BE2-9E0E-20B36A148D88}"/>
          </ac:picMkLst>
        </pc:picChg>
      </pc:sldChg>
      <pc:sldChg chg="addSp modSp add">
        <pc:chgData name="Ellen Torfs" userId="c6aa1e10-4a12-4511-8c7c-135720d4f277" providerId="ADAL" clId="{FCD87220-40B5-4AAB-B14F-3C64735B1796}" dt="2021-04-30T12:02:36.165" v="7511" actId="20577"/>
        <pc:sldMkLst>
          <pc:docMk/>
          <pc:sldMk cId="3570408345" sldId="325"/>
        </pc:sldMkLst>
        <pc:spChg chg="mod">
          <ac:chgData name="Ellen Torfs" userId="c6aa1e10-4a12-4511-8c7c-135720d4f277" providerId="ADAL" clId="{FCD87220-40B5-4AAB-B14F-3C64735B1796}" dt="2021-04-30T12:02:36.165" v="7511" actId="20577"/>
          <ac:spMkLst>
            <pc:docMk/>
            <pc:sldMk cId="3570408345" sldId="325"/>
            <ac:spMk id="2" creationId="{0A0E54EB-8682-413C-92E6-10AC6FE1D8FB}"/>
          </ac:spMkLst>
        </pc:spChg>
        <pc:spChg chg="mod">
          <ac:chgData name="Ellen Torfs" userId="c6aa1e10-4a12-4511-8c7c-135720d4f277" providerId="ADAL" clId="{FCD87220-40B5-4AAB-B14F-3C64735B1796}" dt="2021-04-30T11:59:32.544" v="7205" actId="20577"/>
          <ac:spMkLst>
            <pc:docMk/>
            <pc:sldMk cId="3570408345" sldId="325"/>
            <ac:spMk id="3" creationId="{9D09BC2A-7E0A-4AD4-BBBA-F0EE7B7150A1}"/>
          </ac:spMkLst>
        </pc:spChg>
        <pc:picChg chg="add mod">
          <ac:chgData name="Ellen Torfs" userId="c6aa1e10-4a12-4511-8c7c-135720d4f277" providerId="ADAL" clId="{FCD87220-40B5-4AAB-B14F-3C64735B1796}" dt="2021-04-30T12:01:57.237" v="7393" actId="1076"/>
          <ac:picMkLst>
            <pc:docMk/>
            <pc:sldMk cId="3570408345" sldId="325"/>
            <ac:picMk id="4" creationId="{28E49A6C-EC0B-4B67-BD81-8B2FFDA507E7}"/>
          </ac:picMkLst>
        </pc:picChg>
      </pc:sldChg>
      <pc:sldChg chg="addSp delSp modSp add">
        <pc:chgData name="Ellen Torfs" userId="c6aa1e10-4a12-4511-8c7c-135720d4f277" providerId="ADAL" clId="{FCD87220-40B5-4AAB-B14F-3C64735B1796}" dt="2021-04-30T12:06:53.405" v="7537" actId="167"/>
        <pc:sldMkLst>
          <pc:docMk/>
          <pc:sldMk cId="1067487802" sldId="326"/>
        </pc:sldMkLst>
        <pc:spChg chg="mod">
          <ac:chgData name="Ellen Torfs" userId="c6aa1e10-4a12-4511-8c7c-135720d4f277" providerId="ADAL" clId="{FCD87220-40B5-4AAB-B14F-3C64735B1796}" dt="2021-04-30T12:03:52.037" v="7532" actId="20577"/>
          <ac:spMkLst>
            <pc:docMk/>
            <pc:sldMk cId="1067487802" sldId="326"/>
            <ac:spMk id="2" creationId="{CF1757D3-B021-4AE1-97FC-3E547A33B381}"/>
          </ac:spMkLst>
        </pc:spChg>
        <pc:spChg chg="mod">
          <ac:chgData name="Ellen Torfs" userId="c6aa1e10-4a12-4511-8c7c-135720d4f277" providerId="ADAL" clId="{FCD87220-40B5-4AAB-B14F-3C64735B1796}" dt="2021-04-30T12:03:09.542" v="7523" actId="20577"/>
          <ac:spMkLst>
            <pc:docMk/>
            <pc:sldMk cId="1067487802" sldId="326"/>
            <ac:spMk id="3" creationId="{179053FB-0613-4B3E-8149-F35008AE61D2}"/>
          </ac:spMkLst>
        </pc:spChg>
        <pc:picChg chg="del">
          <ac:chgData name="Ellen Torfs" userId="c6aa1e10-4a12-4511-8c7c-135720d4f277" providerId="ADAL" clId="{FCD87220-40B5-4AAB-B14F-3C64735B1796}" dt="2021-04-30T12:03:44.700" v="7526" actId="478"/>
          <ac:picMkLst>
            <pc:docMk/>
            <pc:sldMk cId="1067487802" sldId="326"/>
            <ac:picMk id="4" creationId="{597702A8-FE66-4446-8CAA-CF6ACE3B9901}"/>
          </ac:picMkLst>
        </pc:picChg>
        <pc:picChg chg="del">
          <ac:chgData name="Ellen Torfs" userId="c6aa1e10-4a12-4511-8c7c-135720d4f277" providerId="ADAL" clId="{FCD87220-40B5-4AAB-B14F-3C64735B1796}" dt="2021-04-30T12:03:17.757" v="7524" actId="478"/>
          <ac:picMkLst>
            <pc:docMk/>
            <pc:sldMk cId="1067487802" sldId="326"/>
            <ac:picMk id="5" creationId="{B703FC49-D14B-432C-A985-0CA4C3E67B24}"/>
          </ac:picMkLst>
        </pc:picChg>
        <pc:picChg chg="add mod">
          <ac:chgData name="Ellen Torfs" userId="c6aa1e10-4a12-4511-8c7c-135720d4f277" providerId="ADAL" clId="{FCD87220-40B5-4AAB-B14F-3C64735B1796}" dt="2021-04-30T12:03:47.869" v="7527" actId="1076"/>
          <ac:picMkLst>
            <pc:docMk/>
            <pc:sldMk cId="1067487802" sldId="326"/>
            <ac:picMk id="7" creationId="{FC820062-C0EF-4B03-BA20-3AF8AD4C76A4}"/>
          </ac:picMkLst>
        </pc:picChg>
        <pc:picChg chg="add mod ord">
          <ac:chgData name="Ellen Torfs" userId="c6aa1e10-4a12-4511-8c7c-135720d4f277" providerId="ADAL" clId="{FCD87220-40B5-4AAB-B14F-3C64735B1796}" dt="2021-04-30T12:06:53.405" v="7537" actId="167"/>
          <ac:picMkLst>
            <pc:docMk/>
            <pc:sldMk cId="1067487802" sldId="326"/>
            <ac:picMk id="8" creationId="{5ACD4A2C-3CC6-46E3-9EFF-B798E9E5F555}"/>
          </ac:picMkLst>
        </pc:picChg>
      </pc:sldChg>
      <pc:sldChg chg="addSp delSp modSp add modNotesTx">
        <pc:chgData name="Ellen Torfs" userId="c6aa1e10-4a12-4511-8c7c-135720d4f277" providerId="ADAL" clId="{FCD87220-40B5-4AAB-B14F-3C64735B1796}" dt="2021-04-30T12:14:47.812" v="7684" actId="1076"/>
        <pc:sldMkLst>
          <pc:docMk/>
          <pc:sldMk cId="1235447454" sldId="327"/>
        </pc:sldMkLst>
        <pc:spChg chg="mod">
          <ac:chgData name="Ellen Torfs" userId="c6aa1e10-4a12-4511-8c7c-135720d4f277" providerId="ADAL" clId="{FCD87220-40B5-4AAB-B14F-3C64735B1796}" dt="2021-04-30T12:14:44.218" v="7683" actId="403"/>
          <ac:spMkLst>
            <pc:docMk/>
            <pc:sldMk cId="1235447454" sldId="327"/>
            <ac:spMk id="2" creationId="{8C0933DE-76F6-41AD-A02D-4E6C33D0EC0A}"/>
          </ac:spMkLst>
        </pc:spChg>
        <pc:spChg chg="mod">
          <ac:chgData name="Ellen Torfs" userId="c6aa1e10-4a12-4511-8c7c-135720d4f277" providerId="ADAL" clId="{FCD87220-40B5-4AAB-B14F-3C64735B1796}" dt="2021-04-30T12:11:11.546" v="7643" actId="20577"/>
          <ac:spMkLst>
            <pc:docMk/>
            <pc:sldMk cId="1235447454" sldId="327"/>
            <ac:spMk id="3" creationId="{56DE30C8-9038-4B06-9243-8EEE54F88946}"/>
          </ac:spMkLst>
        </pc:spChg>
        <pc:picChg chg="del">
          <ac:chgData name="Ellen Torfs" userId="c6aa1e10-4a12-4511-8c7c-135720d4f277" providerId="ADAL" clId="{FCD87220-40B5-4AAB-B14F-3C64735B1796}" dt="2021-04-30T12:08:03.975" v="7539" actId="478"/>
          <ac:picMkLst>
            <pc:docMk/>
            <pc:sldMk cId="1235447454" sldId="327"/>
            <ac:picMk id="4" creationId="{2DF5C622-D5D7-4050-9F0E-F2188A2E3EDA}"/>
          </ac:picMkLst>
        </pc:picChg>
        <pc:picChg chg="add mod">
          <ac:chgData name="Ellen Torfs" userId="c6aa1e10-4a12-4511-8c7c-135720d4f277" providerId="ADAL" clId="{FCD87220-40B5-4AAB-B14F-3C64735B1796}" dt="2021-04-30T12:14:47.812" v="7684" actId="1076"/>
          <ac:picMkLst>
            <pc:docMk/>
            <pc:sldMk cId="1235447454" sldId="327"/>
            <ac:picMk id="5" creationId="{C174F1A3-85F2-41B0-A93D-4925D5166CE7}"/>
          </ac:picMkLst>
        </pc:picChg>
      </pc:sldChg>
      <pc:sldChg chg="addSp delSp modSp add">
        <pc:chgData name="Ellen Torfs" userId="c6aa1e10-4a12-4511-8c7c-135720d4f277" providerId="ADAL" clId="{FCD87220-40B5-4AAB-B14F-3C64735B1796}" dt="2021-04-30T12:17:20.790" v="7708" actId="1076"/>
        <pc:sldMkLst>
          <pc:docMk/>
          <pc:sldMk cId="1050161493" sldId="328"/>
        </pc:sldMkLst>
        <pc:spChg chg="mod">
          <ac:chgData name="Ellen Torfs" userId="c6aa1e10-4a12-4511-8c7c-135720d4f277" providerId="ADAL" clId="{FCD87220-40B5-4AAB-B14F-3C64735B1796}" dt="2021-04-30T12:16:42.813" v="7704" actId="20577"/>
          <ac:spMkLst>
            <pc:docMk/>
            <pc:sldMk cId="1050161493" sldId="328"/>
            <ac:spMk id="2" creationId="{27B37D6E-7C0E-42C4-AE13-D3AE3D9F837D}"/>
          </ac:spMkLst>
        </pc:spChg>
        <pc:spChg chg="mod">
          <ac:chgData name="Ellen Torfs" userId="c6aa1e10-4a12-4511-8c7c-135720d4f277" providerId="ADAL" clId="{FCD87220-40B5-4AAB-B14F-3C64735B1796}" dt="2021-04-30T12:14:28.118" v="7680" actId="20577"/>
          <ac:spMkLst>
            <pc:docMk/>
            <pc:sldMk cId="1050161493" sldId="328"/>
            <ac:spMk id="3" creationId="{4AE0A6D3-FDC6-40AD-9B34-C949621AAF61}"/>
          </ac:spMkLst>
        </pc:spChg>
        <pc:picChg chg="add del">
          <ac:chgData name="Ellen Torfs" userId="c6aa1e10-4a12-4511-8c7c-135720d4f277" providerId="ADAL" clId="{FCD87220-40B5-4AAB-B14F-3C64735B1796}" dt="2021-04-30T12:14:59.075" v="7686" actId="478"/>
          <ac:picMkLst>
            <pc:docMk/>
            <pc:sldMk cId="1050161493" sldId="328"/>
            <ac:picMk id="4" creationId="{605CD1BA-01BE-473C-8848-2D5D0A430246}"/>
          </ac:picMkLst>
        </pc:picChg>
        <pc:picChg chg="add mod">
          <ac:chgData name="Ellen Torfs" userId="c6aa1e10-4a12-4511-8c7c-135720d4f277" providerId="ADAL" clId="{FCD87220-40B5-4AAB-B14F-3C64735B1796}" dt="2021-04-30T12:16:31.516" v="7698" actId="14100"/>
          <ac:picMkLst>
            <pc:docMk/>
            <pc:sldMk cId="1050161493" sldId="328"/>
            <ac:picMk id="5" creationId="{E2D8DFBB-CF9B-42D1-9661-23DC6DE35D47}"/>
          </ac:picMkLst>
        </pc:picChg>
        <pc:picChg chg="add mod">
          <ac:chgData name="Ellen Torfs" userId="c6aa1e10-4a12-4511-8c7c-135720d4f277" providerId="ADAL" clId="{FCD87220-40B5-4AAB-B14F-3C64735B1796}" dt="2021-04-30T12:16:33.460" v="7699" actId="1076"/>
          <ac:picMkLst>
            <pc:docMk/>
            <pc:sldMk cId="1050161493" sldId="328"/>
            <ac:picMk id="6" creationId="{C9247400-8630-43F0-80FD-EEFD0A23DD11}"/>
          </ac:picMkLst>
        </pc:picChg>
        <pc:picChg chg="add mod">
          <ac:chgData name="Ellen Torfs" userId="c6aa1e10-4a12-4511-8c7c-135720d4f277" providerId="ADAL" clId="{FCD87220-40B5-4AAB-B14F-3C64735B1796}" dt="2021-04-30T12:17:20.790" v="7708" actId="1076"/>
          <ac:picMkLst>
            <pc:docMk/>
            <pc:sldMk cId="1050161493" sldId="328"/>
            <ac:picMk id="7" creationId="{4664E5BF-BAEB-440D-93BD-46C023AE15F7}"/>
          </ac:picMkLst>
        </pc:picChg>
      </pc:sldChg>
      <pc:sldChg chg="addSp delSp modSp add modNotesTx">
        <pc:chgData name="Ellen Torfs" userId="c6aa1e10-4a12-4511-8c7c-135720d4f277" providerId="ADAL" clId="{FCD87220-40B5-4AAB-B14F-3C64735B1796}" dt="2021-04-30T12:20:41.925" v="7730" actId="1076"/>
        <pc:sldMkLst>
          <pc:docMk/>
          <pc:sldMk cId="2271481475" sldId="329"/>
        </pc:sldMkLst>
        <pc:spChg chg="mod">
          <ac:chgData name="Ellen Torfs" userId="c6aa1e10-4a12-4511-8c7c-135720d4f277" providerId="ADAL" clId="{FCD87220-40B5-4AAB-B14F-3C64735B1796}" dt="2021-04-30T12:18:33.211" v="7727" actId="20577"/>
          <ac:spMkLst>
            <pc:docMk/>
            <pc:sldMk cId="2271481475" sldId="329"/>
            <ac:spMk id="2" creationId="{7C0A458A-8D60-4AFF-A7C9-45A8B0E35B4D}"/>
          </ac:spMkLst>
        </pc:spChg>
        <pc:spChg chg="mod">
          <ac:chgData name="Ellen Torfs" userId="c6aa1e10-4a12-4511-8c7c-135720d4f277" providerId="ADAL" clId="{FCD87220-40B5-4AAB-B14F-3C64735B1796}" dt="2021-04-30T12:18:18.730" v="7719" actId="20577"/>
          <ac:spMkLst>
            <pc:docMk/>
            <pc:sldMk cId="2271481475" sldId="329"/>
            <ac:spMk id="3" creationId="{FB75728D-556F-4F1E-82D2-C5E43C132C1E}"/>
          </ac:spMkLst>
        </pc:spChg>
        <pc:picChg chg="add mod">
          <ac:chgData name="Ellen Torfs" userId="c6aa1e10-4a12-4511-8c7c-135720d4f277" providerId="ADAL" clId="{FCD87220-40B5-4AAB-B14F-3C64735B1796}" dt="2021-04-30T12:20:41.925" v="7730" actId="1076"/>
          <ac:picMkLst>
            <pc:docMk/>
            <pc:sldMk cId="2271481475" sldId="329"/>
            <ac:picMk id="4" creationId="{7F429511-33EF-4321-AF3A-87739A8A9265}"/>
          </ac:picMkLst>
        </pc:picChg>
        <pc:picChg chg="del">
          <ac:chgData name="Ellen Torfs" userId="c6aa1e10-4a12-4511-8c7c-135720d4f277" providerId="ADAL" clId="{FCD87220-40B5-4AAB-B14F-3C64735B1796}" dt="2021-04-30T12:18:26.150" v="7720" actId="478"/>
          <ac:picMkLst>
            <pc:docMk/>
            <pc:sldMk cId="2271481475" sldId="329"/>
            <ac:picMk id="11" creationId="{78DDB761-554A-4F6C-8457-B0E7A9F9DC3B}"/>
          </ac:picMkLst>
        </pc:picChg>
      </pc:sldChg>
      <pc:sldChg chg="addSp delSp modSp add">
        <pc:chgData name="Ellen Torfs" userId="c6aa1e10-4a12-4511-8c7c-135720d4f277" providerId="ADAL" clId="{FCD87220-40B5-4AAB-B14F-3C64735B1796}" dt="2021-04-30T12:27:59.116" v="8098" actId="1076"/>
        <pc:sldMkLst>
          <pc:docMk/>
          <pc:sldMk cId="4133310219" sldId="330"/>
        </pc:sldMkLst>
        <pc:spChg chg="mod">
          <ac:chgData name="Ellen Torfs" userId="c6aa1e10-4a12-4511-8c7c-135720d4f277" providerId="ADAL" clId="{FCD87220-40B5-4AAB-B14F-3C64735B1796}" dt="2021-04-30T12:26:10.042" v="8072" actId="20577"/>
          <ac:spMkLst>
            <pc:docMk/>
            <pc:sldMk cId="4133310219" sldId="330"/>
            <ac:spMk id="2" creationId="{DD1D37A5-BBE8-4AE2-95C4-76B9A1CEEFBC}"/>
          </ac:spMkLst>
        </pc:spChg>
        <pc:spChg chg="mod">
          <ac:chgData name="Ellen Torfs" userId="c6aa1e10-4a12-4511-8c7c-135720d4f277" providerId="ADAL" clId="{FCD87220-40B5-4AAB-B14F-3C64735B1796}" dt="2021-04-30T12:21:07.916" v="7732"/>
          <ac:spMkLst>
            <pc:docMk/>
            <pc:sldMk cId="4133310219" sldId="330"/>
            <ac:spMk id="3" creationId="{EE5D7C58-A1AE-4C9D-86E7-70D1D1CA38C8}"/>
          </ac:spMkLst>
        </pc:spChg>
        <pc:spChg chg="add mod">
          <ac:chgData name="Ellen Torfs" userId="c6aa1e10-4a12-4511-8c7c-135720d4f277" providerId="ADAL" clId="{FCD87220-40B5-4AAB-B14F-3C64735B1796}" dt="2021-04-30T12:27:59.116" v="8098" actId="1076"/>
          <ac:spMkLst>
            <pc:docMk/>
            <pc:sldMk cId="4133310219" sldId="330"/>
            <ac:spMk id="5" creationId="{30DADE64-F6FB-4861-A4A1-4A7FE170094A}"/>
          </ac:spMkLst>
        </pc:spChg>
        <pc:picChg chg="add mod">
          <ac:chgData name="Ellen Torfs" userId="c6aa1e10-4a12-4511-8c7c-135720d4f277" providerId="ADAL" clId="{FCD87220-40B5-4AAB-B14F-3C64735B1796}" dt="2021-04-30T12:27:53.411" v="8097" actId="1076"/>
          <ac:picMkLst>
            <pc:docMk/>
            <pc:sldMk cId="4133310219" sldId="330"/>
            <ac:picMk id="4" creationId="{AF5E0462-A2F0-4176-9470-4938BCD8264F}"/>
          </ac:picMkLst>
        </pc:picChg>
        <pc:picChg chg="add del mod">
          <ac:chgData name="Ellen Torfs" userId="c6aa1e10-4a12-4511-8c7c-135720d4f277" providerId="ADAL" clId="{FCD87220-40B5-4AAB-B14F-3C64735B1796}" dt="2021-04-30T12:27:46.244" v="8094" actId="478"/>
          <ac:picMkLst>
            <pc:docMk/>
            <pc:sldMk cId="4133310219" sldId="330"/>
            <ac:picMk id="6" creationId="{52A43E54-EC6E-4A9D-857D-2B7DD036D72B}"/>
          </ac:picMkLst>
        </pc:picChg>
      </pc:sldChg>
      <pc:sldChg chg="addSp modSp add">
        <pc:chgData name="Ellen Torfs" userId="c6aa1e10-4a12-4511-8c7c-135720d4f277" providerId="ADAL" clId="{FCD87220-40B5-4AAB-B14F-3C64735B1796}" dt="2021-04-30T12:30:47.108" v="8223" actId="1076"/>
        <pc:sldMkLst>
          <pc:docMk/>
          <pc:sldMk cId="3444638712" sldId="331"/>
        </pc:sldMkLst>
        <pc:spChg chg="mod">
          <ac:chgData name="Ellen Torfs" userId="c6aa1e10-4a12-4511-8c7c-135720d4f277" providerId="ADAL" clId="{FCD87220-40B5-4AAB-B14F-3C64735B1796}" dt="2021-04-30T12:30:14.522" v="8221" actId="20577"/>
          <ac:spMkLst>
            <pc:docMk/>
            <pc:sldMk cId="3444638712" sldId="331"/>
            <ac:spMk id="2" creationId="{1AB9B363-BF7F-4020-B3F7-BA0797E849A7}"/>
          </ac:spMkLst>
        </pc:spChg>
        <pc:spChg chg="mod">
          <ac:chgData name="Ellen Torfs" userId="c6aa1e10-4a12-4511-8c7c-135720d4f277" providerId="ADAL" clId="{FCD87220-40B5-4AAB-B14F-3C64735B1796}" dt="2021-04-30T12:28:08.808" v="8100"/>
          <ac:spMkLst>
            <pc:docMk/>
            <pc:sldMk cId="3444638712" sldId="331"/>
            <ac:spMk id="3" creationId="{6121D8D1-AA2D-4572-826B-DD47849F9EA5}"/>
          </ac:spMkLst>
        </pc:spChg>
        <pc:picChg chg="add mod">
          <ac:chgData name="Ellen Torfs" userId="c6aa1e10-4a12-4511-8c7c-135720d4f277" providerId="ADAL" clId="{FCD87220-40B5-4AAB-B14F-3C64735B1796}" dt="2021-04-30T12:30:47.108" v="8223" actId="1076"/>
          <ac:picMkLst>
            <pc:docMk/>
            <pc:sldMk cId="3444638712" sldId="331"/>
            <ac:picMk id="4" creationId="{DFCCB1CA-42E6-4BBA-8808-86D27068C8F1}"/>
          </ac:picMkLst>
        </pc:picChg>
      </pc:sldChg>
      <pc:sldChg chg="addSp modSp add">
        <pc:chgData name="Ellen Torfs" userId="c6aa1e10-4a12-4511-8c7c-135720d4f277" providerId="ADAL" clId="{FCD87220-40B5-4AAB-B14F-3C64735B1796}" dt="2021-04-30T17:06:04.807" v="10949" actId="20577"/>
        <pc:sldMkLst>
          <pc:docMk/>
          <pc:sldMk cId="1104983944" sldId="332"/>
        </pc:sldMkLst>
        <pc:spChg chg="mod">
          <ac:chgData name="Ellen Torfs" userId="c6aa1e10-4a12-4511-8c7c-135720d4f277" providerId="ADAL" clId="{FCD87220-40B5-4AAB-B14F-3C64735B1796}" dt="2021-04-30T17:06:04.807" v="10949" actId="20577"/>
          <ac:spMkLst>
            <pc:docMk/>
            <pc:sldMk cId="1104983944" sldId="332"/>
            <ac:spMk id="2" creationId="{1AB9B363-BF7F-4020-B3F7-BA0797E849A7}"/>
          </ac:spMkLst>
        </pc:spChg>
        <pc:spChg chg="add mod">
          <ac:chgData name="Ellen Torfs" userId="c6aa1e10-4a12-4511-8c7c-135720d4f277" providerId="ADAL" clId="{FCD87220-40B5-4AAB-B14F-3C64735B1796}" dt="2021-04-30T12:41:38.300" v="8721" actId="1076"/>
          <ac:spMkLst>
            <pc:docMk/>
            <pc:sldMk cId="1104983944" sldId="332"/>
            <ac:spMk id="5" creationId="{A52E0144-3333-4388-B7B3-991F525CDD42}"/>
          </ac:spMkLst>
        </pc:spChg>
        <pc:spChg chg="add mod">
          <ac:chgData name="Ellen Torfs" userId="c6aa1e10-4a12-4511-8c7c-135720d4f277" providerId="ADAL" clId="{FCD87220-40B5-4AAB-B14F-3C64735B1796}" dt="2021-04-30T12:39:24.219" v="8674" actId="14100"/>
          <ac:spMkLst>
            <pc:docMk/>
            <pc:sldMk cId="1104983944" sldId="332"/>
            <ac:spMk id="7" creationId="{27698506-4C19-4DA3-9821-525817810F5C}"/>
          </ac:spMkLst>
        </pc:spChg>
        <pc:picChg chg="add mod">
          <ac:chgData name="Ellen Torfs" userId="c6aa1e10-4a12-4511-8c7c-135720d4f277" providerId="ADAL" clId="{FCD87220-40B5-4AAB-B14F-3C64735B1796}" dt="2021-04-30T12:41:32.612" v="8720" actId="1076"/>
          <ac:picMkLst>
            <pc:docMk/>
            <pc:sldMk cId="1104983944" sldId="332"/>
            <ac:picMk id="4" creationId="{23923FE2-6D73-4A22-9FB6-D7B463662C8E}"/>
          </ac:picMkLst>
        </pc:picChg>
        <pc:picChg chg="add mod">
          <ac:chgData name="Ellen Torfs" userId="c6aa1e10-4a12-4511-8c7c-135720d4f277" providerId="ADAL" clId="{FCD87220-40B5-4AAB-B14F-3C64735B1796}" dt="2021-04-30T12:39:00.781" v="8669" actId="1582"/>
          <ac:picMkLst>
            <pc:docMk/>
            <pc:sldMk cId="1104983944" sldId="332"/>
            <ac:picMk id="6" creationId="{3639C8ED-BE3D-4E61-A484-72EFD5D2D025}"/>
          </ac:picMkLst>
        </pc:picChg>
      </pc:sldChg>
      <pc:sldChg chg="addSp delSp modSp add">
        <pc:chgData name="Ellen Torfs" userId="c6aa1e10-4a12-4511-8c7c-135720d4f277" providerId="ADAL" clId="{FCD87220-40B5-4AAB-B14F-3C64735B1796}" dt="2021-04-30T17:02:42.112" v="10931" actId="20577"/>
        <pc:sldMkLst>
          <pc:docMk/>
          <pc:sldMk cId="735339201" sldId="333"/>
        </pc:sldMkLst>
        <pc:spChg chg="mod">
          <ac:chgData name="Ellen Torfs" userId="c6aa1e10-4a12-4511-8c7c-135720d4f277" providerId="ADAL" clId="{FCD87220-40B5-4AAB-B14F-3C64735B1796}" dt="2021-04-30T17:02:42.112" v="10931" actId="20577"/>
          <ac:spMkLst>
            <pc:docMk/>
            <pc:sldMk cId="735339201" sldId="333"/>
            <ac:spMk id="2" creationId="{1AB9B363-BF7F-4020-B3F7-BA0797E849A7}"/>
          </ac:spMkLst>
        </pc:spChg>
        <pc:spChg chg="del">
          <ac:chgData name="Ellen Torfs" userId="c6aa1e10-4a12-4511-8c7c-135720d4f277" providerId="ADAL" clId="{FCD87220-40B5-4AAB-B14F-3C64735B1796}" dt="2021-04-30T12:42:43.175" v="8735" actId="478"/>
          <ac:spMkLst>
            <pc:docMk/>
            <pc:sldMk cId="735339201" sldId="333"/>
            <ac:spMk id="5" creationId="{A52E0144-3333-4388-B7B3-991F525CDD42}"/>
          </ac:spMkLst>
        </pc:spChg>
        <pc:spChg chg="del">
          <ac:chgData name="Ellen Torfs" userId="c6aa1e10-4a12-4511-8c7c-135720d4f277" providerId="ADAL" clId="{FCD87220-40B5-4AAB-B14F-3C64735B1796}" dt="2021-04-30T12:42:40.556" v="8734" actId="478"/>
          <ac:spMkLst>
            <pc:docMk/>
            <pc:sldMk cId="735339201" sldId="333"/>
            <ac:spMk id="7" creationId="{27698506-4C19-4DA3-9821-525817810F5C}"/>
          </ac:spMkLst>
        </pc:spChg>
        <pc:spChg chg="add mod">
          <ac:chgData name="Ellen Torfs" userId="c6aa1e10-4a12-4511-8c7c-135720d4f277" providerId="ADAL" clId="{FCD87220-40B5-4AAB-B14F-3C64735B1796}" dt="2021-04-30T12:48:20.467" v="8862" actId="1076"/>
          <ac:spMkLst>
            <pc:docMk/>
            <pc:sldMk cId="735339201" sldId="333"/>
            <ac:spMk id="9" creationId="{914721DC-2F5D-4BCA-9B59-56A793E045DF}"/>
          </ac:spMkLst>
        </pc:spChg>
        <pc:spChg chg="add mod">
          <ac:chgData name="Ellen Torfs" userId="c6aa1e10-4a12-4511-8c7c-135720d4f277" providerId="ADAL" clId="{FCD87220-40B5-4AAB-B14F-3C64735B1796}" dt="2021-04-30T12:48:15.387" v="8860" actId="1076"/>
          <ac:spMkLst>
            <pc:docMk/>
            <pc:sldMk cId="735339201" sldId="333"/>
            <ac:spMk id="10" creationId="{73874EEF-38F8-4C33-9E61-C241E741F12D}"/>
          </ac:spMkLst>
        </pc:spChg>
        <pc:picChg chg="del">
          <ac:chgData name="Ellen Torfs" userId="c6aa1e10-4a12-4511-8c7c-135720d4f277" providerId="ADAL" clId="{FCD87220-40B5-4AAB-B14F-3C64735B1796}" dt="2021-04-30T12:42:34.555" v="8732" actId="478"/>
          <ac:picMkLst>
            <pc:docMk/>
            <pc:sldMk cId="735339201" sldId="333"/>
            <ac:picMk id="4" creationId="{23923FE2-6D73-4A22-9FB6-D7B463662C8E}"/>
          </ac:picMkLst>
        </pc:picChg>
        <pc:picChg chg="del">
          <ac:chgData name="Ellen Torfs" userId="c6aa1e10-4a12-4511-8c7c-135720d4f277" providerId="ADAL" clId="{FCD87220-40B5-4AAB-B14F-3C64735B1796}" dt="2021-04-30T12:42:37.668" v="8733" actId="478"/>
          <ac:picMkLst>
            <pc:docMk/>
            <pc:sldMk cId="735339201" sldId="333"/>
            <ac:picMk id="6" creationId="{3639C8ED-BE3D-4E61-A484-72EFD5D2D025}"/>
          </ac:picMkLst>
        </pc:picChg>
        <pc:picChg chg="add mod">
          <ac:chgData name="Ellen Torfs" userId="c6aa1e10-4a12-4511-8c7c-135720d4f277" providerId="ADAL" clId="{FCD87220-40B5-4AAB-B14F-3C64735B1796}" dt="2021-04-30T12:48:30.396" v="8866" actId="1076"/>
          <ac:picMkLst>
            <pc:docMk/>
            <pc:sldMk cId="735339201" sldId="333"/>
            <ac:picMk id="8" creationId="{56BF96E8-DF65-4867-B6F7-6F73E77E36FB}"/>
          </ac:picMkLst>
        </pc:picChg>
        <pc:picChg chg="add mod">
          <ac:chgData name="Ellen Torfs" userId="c6aa1e10-4a12-4511-8c7c-135720d4f277" providerId="ADAL" clId="{FCD87220-40B5-4AAB-B14F-3C64735B1796}" dt="2021-04-30T12:48:36.588" v="8869" actId="1076"/>
          <ac:picMkLst>
            <pc:docMk/>
            <pc:sldMk cId="735339201" sldId="333"/>
            <ac:picMk id="11" creationId="{01BDB08C-93A8-4682-BBE5-2B52B73F41C7}"/>
          </ac:picMkLst>
        </pc:picChg>
        <pc:picChg chg="add del">
          <ac:chgData name="Ellen Torfs" userId="c6aa1e10-4a12-4511-8c7c-135720d4f277" providerId="ADAL" clId="{FCD87220-40B5-4AAB-B14F-3C64735B1796}" dt="2021-04-30T12:54:25.437" v="8871"/>
          <ac:picMkLst>
            <pc:docMk/>
            <pc:sldMk cId="735339201" sldId="333"/>
            <ac:picMk id="12" creationId="{D2EE8072-BF38-46A5-A9FD-D0FAB56FAF1A}"/>
          </ac:picMkLst>
        </pc:picChg>
      </pc:sldChg>
      <pc:sldChg chg="addSp delSp modSp add">
        <pc:chgData name="Ellen Torfs" userId="c6aa1e10-4a12-4511-8c7c-135720d4f277" providerId="ADAL" clId="{FCD87220-40B5-4AAB-B14F-3C64735B1796}" dt="2021-04-30T12:56:40.651" v="9026" actId="1076"/>
        <pc:sldMkLst>
          <pc:docMk/>
          <pc:sldMk cId="562029108" sldId="334"/>
        </pc:sldMkLst>
        <pc:spChg chg="mod">
          <ac:chgData name="Ellen Torfs" userId="c6aa1e10-4a12-4511-8c7c-135720d4f277" providerId="ADAL" clId="{FCD87220-40B5-4AAB-B14F-3C64735B1796}" dt="2021-04-30T12:56:37.610" v="9025" actId="20577"/>
          <ac:spMkLst>
            <pc:docMk/>
            <pc:sldMk cId="562029108" sldId="334"/>
            <ac:spMk id="2" creationId="{0A0E54EB-8682-413C-92E6-10AC6FE1D8FB}"/>
          </ac:spMkLst>
        </pc:spChg>
        <pc:spChg chg="mod">
          <ac:chgData name="Ellen Torfs" userId="c6aa1e10-4a12-4511-8c7c-135720d4f277" providerId="ADAL" clId="{FCD87220-40B5-4AAB-B14F-3C64735B1796}" dt="2021-04-30T12:54:44.457" v="8885" actId="20577"/>
          <ac:spMkLst>
            <pc:docMk/>
            <pc:sldMk cId="562029108" sldId="334"/>
            <ac:spMk id="3" creationId="{9D09BC2A-7E0A-4AD4-BBBA-F0EE7B7150A1}"/>
          </ac:spMkLst>
        </pc:spChg>
        <pc:picChg chg="del">
          <ac:chgData name="Ellen Torfs" userId="c6aa1e10-4a12-4511-8c7c-135720d4f277" providerId="ADAL" clId="{FCD87220-40B5-4AAB-B14F-3C64735B1796}" dt="2021-04-30T12:55:36.882" v="8980" actId="478"/>
          <ac:picMkLst>
            <pc:docMk/>
            <pc:sldMk cId="562029108" sldId="334"/>
            <ac:picMk id="4" creationId="{28E49A6C-EC0B-4B67-BD81-8B2FFDA507E7}"/>
          </ac:picMkLst>
        </pc:picChg>
        <pc:picChg chg="add mod">
          <ac:chgData name="Ellen Torfs" userId="c6aa1e10-4a12-4511-8c7c-135720d4f277" providerId="ADAL" clId="{FCD87220-40B5-4AAB-B14F-3C64735B1796}" dt="2021-04-30T12:56:40.651" v="9026" actId="1076"/>
          <ac:picMkLst>
            <pc:docMk/>
            <pc:sldMk cId="562029108" sldId="334"/>
            <ac:picMk id="5" creationId="{CE954D95-7042-4ECC-8C45-29ADF0DA87B9}"/>
          </ac:picMkLst>
        </pc:picChg>
      </pc:sldChg>
      <pc:sldChg chg="modSp add">
        <pc:chgData name="Ellen Torfs" userId="c6aa1e10-4a12-4511-8c7c-135720d4f277" providerId="ADAL" clId="{FCD87220-40B5-4AAB-B14F-3C64735B1796}" dt="2021-04-30T13:22:57.779" v="9583" actId="20577"/>
        <pc:sldMkLst>
          <pc:docMk/>
          <pc:sldMk cId="912438961" sldId="335"/>
        </pc:sldMkLst>
        <pc:spChg chg="mod">
          <ac:chgData name="Ellen Torfs" userId="c6aa1e10-4a12-4511-8c7c-135720d4f277" providerId="ADAL" clId="{FCD87220-40B5-4AAB-B14F-3C64735B1796}" dt="2021-04-30T13:22:57.779" v="9583" actId="20577"/>
          <ac:spMkLst>
            <pc:docMk/>
            <pc:sldMk cId="912438961" sldId="335"/>
            <ac:spMk id="2" creationId="{BEFA8851-64FF-4850-BE80-70DDF478FBF0}"/>
          </ac:spMkLst>
        </pc:spChg>
        <pc:spChg chg="mod">
          <ac:chgData name="Ellen Torfs" userId="c6aa1e10-4a12-4511-8c7c-135720d4f277" providerId="ADAL" clId="{FCD87220-40B5-4AAB-B14F-3C64735B1796}" dt="2021-04-30T13:00:15.792" v="9134" actId="20577"/>
          <ac:spMkLst>
            <pc:docMk/>
            <pc:sldMk cId="912438961" sldId="335"/>
            <ac:spMk id="3" creationId="{14D26A72-46E6-4024-84F4-ECBFBD81663F}"/>
          </ac:spMkLst>
        </pc:spChg>
      </pc:sldChg>
      <pc:sldChg chg="addSp delSp modSp add">
        <pc:chgData name="Ellen Torfs" userId="c6aa1e10-4a12-4511-8c7c-135720d4f277" providerId="ADAL" clId="{FCD87220-40B5-4AAB-B14F-3C64735B1796}" dt="2021-04-30T14:22:08.460" v="10190" actId="20577"/>
        <pc:sldMkLst>
          <pc:docMk/>
          <pc:sldMk cId="3068087690" sldId="336"/>
        </pc:sldMkLst>
        <pc:spChg chg="mod">
          <ac:chgData name="Ellen Torfs" userId="c6aa1e10-4a12-4511-8c7c-135720d4f277" providerId="ADAL" clId="{FCD87220-40B5-4AAB-B14F-3C64735B1796}" dt="2021-04-30T14:22:08.460" v="10190" actId="20577"/>
          <ac:spMkLst>
            <pc:docMk/>
            <pc:sldMk cId="3068087690" sldId="336"/>
            <ac:spMk id="2" creationId="{20C9B0B4-4713-45EC-A3DB-AC03B60C7B49}"/>
          </ac:spMkLst>
        </pc:spChg>
        <pc:spChg chg="mod">
          <ac:chgData name="Ellen Torfs" userId="c6aa1e10-4a12-4511-8c7c-135720d4f277" providerId="ADAL" clId="{FCD87220-40B5-4AAB-B14F-3C64735B1796}" dt="2021-04-30T13:24:05.091" v="9631" actId="20577"/>
          <ac:spMkLst>
            <pc:docMk/>
            <pc:sldMk cId="3068087690" sldId="336"/>
            <ac:spMk id="3" creationId="{A7D660F1-B190-4C49-9249-C4C2BE194A77}"/>
          </ac:spMkLst>
        </pc:spChg>
        <pc:spChg chg="add mod">
          <ac:chgData name="Ellen Torfs" userId="c6aa1e10-4a12-4511-8c7c-135720d4f277" providerId="ADAL" clId="{FCD87220-40B5-4AAB-B14F-3C64735B1796}" dt="2021-04-30T14:21:43.433" v="10179" actId="1076"/>
          <ac:spMkLst>
            <pc:docMk/>
            <pc:sldMk cId="3068087690" sldId="336"/>
            <ac:spMk id="6" creationId="{BE352620-CF92-498A-988E-BDA2E3BE2191}"/>
          </ac:spMkLst>
        </pc:spChg>
        <pc:picChg chg="add del mod modCrop">
          <ac:chgData name="Ellen Torfs" userId="c6aa1e10-4a12-4511-8c7c-135720d4f277" providerId="ADAL" clId="{FCD87220-40B5-4AAB-B14F-3C64735B1796}" dt="2021-04-30T14:18:08.177" v="9956" actId="478"/>
          <ac:picMkLst>
            <pc:docMk/>
            <pc:sldMk cId="3068087690" sldId="336"/>
            <ac:picMk id="4" creationId="{A67CEDE1-28DB-45FB-97A5-157F01710242}"/>
          </ac:picMkLst>
        </pc:picChg>
        <pc:picChg chg="add mod">
          <ac:chgData name="Ellen Torfs" userId="c6aa1e10-4a12-4511-8c7c-135720d4f277" providerId="ADAL" clId="{FCD87220-40B5-4AAB-B14F-3C64735B1796}" dt="2021-04-30T14:21:38.290" v="10178" actId="1076"/>
          <ac:picMkLst>
            <pc:docMk/>
            <pc:sldMk cId="3068087690" sldId="336"/>
            <ac:picMk id="5" creationId="{6090DC24-9EAF-41F8-9B33-9CF9FB939294}"/>
          </ac:picMkLst>
        </pc:picChg>
      </pc:sldChg>
      <pc:sldChg chg="addSp delSp modSp add">
        <pc:chgData name="Ellen Torfs" userId="c6aa1e10-4a12-4511-8c7c-135720d4f277" providerId="ADAL" clId="{FCD87220-40B5-4AAB-B14F-3C64735B1796}" dt="2021-04-30T14:17:33.114" v="9954" actId="14100"/>
        <pc:sldMkLst>
          <pc:docMk/>
          <pc:sldMk cId="3369556687" sldId="337"/>
        </pc:sldMkLst>
        <pc:spChg chg="mod">
          <ac:chgData name="Ellen Torfs" userId="c6aa1e10-4a12-4511-8c7c-135720d4f277" providerId="ADAL" clId="{FCD87220-40B5-4AAB-B14F-3C64735B1796}" dt="2021-04-30T14:00:56.232" v="9914"/>
          <ac:spMkLst>
            <pc:docMk/>
            <pc:sldMk cId="3369556687" sldId="337"/>
            <ac:spMk id="2" creationId="{F7015649-9C48-4E6E-B87E-32D70B635BFF}"/>
          </ac:spMkLst>
        </pc:spChg>
        <pc:spChg chg="mod">
          <ac:chgData name="Ellen Torfs" userId="c6aa1e10-4a12-4511-8c7c-135720d4f277" providerId="ADAL" clId="{FCD87220-40B5-4AAB-B14F-3C64735B1796}" dt="2021-04-30T14:01:03.412" v="9915"/>
          <ac:spMkLst>
            <pc:docMk/>
            <pc:sldMk cId="3369556687" sldId="337"/>
            <ac:spMk id="3" creationId="{55AD06F7-98A7-4F2F-8872-671E267BAEB8}"/>
          </ac:spMkLst>
        </pc:spChg>
        <pc:picChg chg="add del mod">
          <ac:chgData name="Ellen Torfs" userId="c6aa1e10-4a12-4511-8c7c-135720d4f277" providerId="ADAL" clId="{FCD87220-40B5-4AAB-B14F-3C64735B1796}" dt="2021-04-30T14:16:53.205" v="9950" actId="478"/>
          <ac:picMkLst>
            <pc:docMk/>
            <pc:sldMk cId="3369556687" sldId="337"/>
            <ac:picMk id="4" creationId="{FD249C07-9BC6-49CB-B81A-C1440CBF8F24}"/>
          </ac:picMkLst>
        </pc:picChg>
        <pc:picChg chg="add mod">
          <ac:chgData name="Ellen Torfs" userId="c6aa1e10-4a12-4511-8c7c-135720d4f277" providerId="ADAL" clId="{FCD87220-40B5-4AAB-B14F-3C64735B1796}" dt="2021-04-30T14:17:33.114" v="9954" actId="14100"/>
          <ac:picMkLst>
            <pc:docMk/>
            <pc:sldMk cId="3369556687" sldId="337"/>
            <ac:picMk id="5" creationId="{8D83464F-6DA8-4940-B1BC-C3CF260DBEF3}"/>
          </ac:picMkLst>
        </pc:picChg>
      </pc:sldChg>
      <pc:sldChg chg="addSp delSp modSp add">
        <pc:chgData name="Ellen Torfs" userId="c6aa1e10-4a12-4511-8c7c-135720d4f277" providerId="ADAL" clId="{FCD87220-40B5-4AAB-B14F-3C64735B1796}" dt="2021-04-30T14:49:24.034" v="10563" actId="478"/>
        <pc:sldMkLst>
          <pc:docMk/>
          <pc:sldMk cId="339898329" sldId="338"/>
        </pc:sldMkLst>
        <pc:spChg chg="del">
          <ac:chgData name="Ellen Torfs" userId="c6aa1e10-4a12-4511-8c7c-135720d4f277" providerId="ADAL" clId="{FCD87220-40B5-4AAB-B14F-3C64735B1796}" dt="2021-04-30T14:32:48.788" v="10543" actId="478"/>
          <ac:spMkLst>
            <pc:docMk/>
            <pc:sldMk cId="339898329" sldId="338"/>
            <ac:spMk id="2" creationId="{24F23463-BDEE-4687-8FD5-5F577501FCC6}"/>
          </ac:spMkLst>
        </pc:spChg>
        <pc:spChg chg="mod">
          <ac:chgData name="Ellen Torfs" userId="c6aa1e10-4a12-4511-8c7c-135720d4f277" providerId="ADAL" clId="{FCD87220-40B5-4AAB-B14F-3C64735B1796}" dt="2021-04-30T14:03:23.520" v="9949" actId="20577"/>
          <ac:spMkLst>
            <pc:docMk/>
            <pc:sldMk cId="339898329" sldId="338"/>
            <ac:spMk id="3" creationId="{0A3CBCD4-65A1-4535-8538-C21558D9F3E9}"/>
          </ac:spMkLst>
        </pc:spChg>
        <pc:spChg chg="add del mod">
          <ac:chgData name="Ellen Torfs" userId="c6aa1e10-4a12-4511-8c7c-135720d4f277" providerId="ADAL" clId="{FCD87220-40B5-4AAB-B14F-3C64735B1796}" dt="2021-04-30T14:49:23.270" v="10562" actId="478"/>
          <ac:spMkLst>
            <pc:docMk/>
            <pc:sldMk cId="339898329" sldId="338"/>
            <ac:spMk id="6" creationId="{C1FAEAE9-C9F7-4358-9C98-40D488ECC208}"/>
          </ac:spMkLst>
        </pc:spChg>
        <pc:picChg chg="add mod">
          <ac:chgData name="Ellen Torfs" userId="c6aa1e10-4a12-4511-8c7c-135720d4f277" providerId="ADAL" clId="{FCD87220-40B5-4AAB-B14F-3C64735B1796}" dt="2021-04-30T14:32:53.361" v="10545" actId="1076"/>
          <ac:picMkLst>
            <pc:docMk/>
            <pc:sldMk cId="339898329" sldId="338"/>
            <ac:picMk id="4" creationId="{4A8A901F-82A4-47B8-B64B-C72507E17BE5}"/>
          </ac:picMkLst>
        </pc:picChg>
        <pc:picChg chg="add mod">
          <ac:chgData name="Ellen Torfs" userId="c6aa1e10-4a12-4511-8c7c-135720d4f277" providerId="ADAL" clId="{FCD87220-40B5-4AAB-B14F-3C64735B1796}" dt="2021-04-30T14:33:31.467" v="10550" actId="1076"/>
          <ac:picMkLst>
            <pc:docMk/>
            <pc:sldMk cId="339898329" sldId="338"/>
            <ac:picMk id="5" creationId="{659F7E7E-4216-48A1-8268-F94610FFE153}"/>
          </ac:picMkLst>
        </pc:picChg>
        <pc:picChg chg="add del mod">
          <ac:chgData name="Ellen Torfs" userId="c6aa1e10-4a12-4511-8c7c-135720d4f277" providerId="ADAL" clId="{FCD87220-40B5-4AAB-B14F-3C64735B1796}" dt="2021-04-30T14:49:24.034" v="10563" actId="478"/>
          <ac:picMkLst>
            <pc:docMk/>
            <pc:sldMk cId="339898329" sldId="338"/>
            <ac:picMk id="7" creationId="{D5D327FB-3F49-4AA2-B9DA-2F64367C2772}"/>
          </ac:picMkLst>
        </pc:picChg>
      </pc:sldChg>
      <pc:sldChg chg="addSp modSp add ord">
        <pc:chgData name="Ellen Torfs" userId="c6aa1e10-4a12-4511-8c7c-135720d4f277" providerId="ADAL" clId="{FCD87220-40B5-4AAB-B14F-3C64735B1796}" dt="2021-04-30T14:28:17.105" v="10540" actId="20577"/>
        <pc:sldMkLst>
          <pc:docMk/>
          <pc:sldMk cId="2747078790" sldId="339"/>
        </pc:sldMkLst>
        <pc:spChg chg="mod">
          <ac:chgData name="Ellen Torfs" userId="c6aa1e10-4a12-4511-8c7c-135720d4f277" providerId="ADAL" clId="{FCD87220-40B5-4AAB-B14F-3C64735B1796}" dt="2021-04-30T14:28:17.105" v="10540" actId="20577"/>
          <ac:spMkLst>
            <pc:docMk/>
            <pc:sldMk cId="2747078790" sldId="339"/>
            <ac:spMk id="2" creationId="{B0FF457F-0979-448E-8DD4-CE9D99F01122}"/>
          </ac:spMkLst>
        </pc:spChg>
        <pc:spChg chg="mod">
          <ac:chgData name="Ellen Torfs" userId="c6aa1e10-4a12-4511-8c7c-135720d4f277" providerId="ADAL" clId="{FCD87220-40B5-4AAB-B14F-3C64735B1796}" dt="2021-04-30T14:18:55.409" v="10003" actId="20577"/>
          <ac:spMkLst>
            <pc:docMk/>
            <pc:sldMk cId="2747078790" sldId="339"/>
            <ac:spMk id="3" creationId="{28D3857D-F8A1-4476-A7AA-D4352409B3DD}"/>
          </ac:spMkLst>
        </pc:spChg>
        <pc:picChg chg="add mod">
          <ac:chgData name="Ellen Torfs" userId="c6aa1e10-4a12-4511-8c7c-135720d4f277" providerId="ADAL" clId="{FCD87220-40B5-4AAB-B14F-3C64735B1796}" dt="2021-04-30T14:27:28.248" v="10513" actId="1076"/>
          <ac:picMkLst>
            <pc:docMk/>
            <pc:sldMk cId="2747078790" sldId="339"/>
            <ac:picMk id="4" creationId="{3D3D1893-5CAE-429E-AA34-E1969F68C344}"/>
          </ac:picMkLst>
        </pc:picChg>
      </pc:sldChg>
      <pc:sldChg chg="modSp add">
        <pc:chgData name="Ellen Torfs" userId="c6aa1e10-4a12-4511-8c7c-135720d4f277" providerId="ADAL" clId="{FCD87220-40B5-4AAB-B14F-3C64735B1796}" dt="2021-04-30T14:49:37.264" v="10567" actId="208"/>
        <pc:sldMkLst>
          <pc:docMk/>
          <pc:sldMk cId="2301247844" sldId="340"/>
        </pc:sldMkLst>
        <pc:picChg chg="mod">
          <ac:chgData name="Ellen Torfs" userId="c6aa1e10-4a12-4511-8c7c-135720d4f277" providerId="ADAL" clId="{FCD87220-40B5-4AAB-B14F-3C64735B1796}" dt="2021-04-30T14:49:37.264" v="10567" actId="208"/>
          <ac:picMkLst>
            <pc:docMk/>
            <pc:sldMk cId="2301247844" sldId="340"/>
            <ac:picMk id="7" creationId="{D5D327FB-3F49-4AA2-B9DA-2F64367C2772}"/>
          </ac:picMkLst>
        </pc:picChg>
      </pc:sldChg>
      <pc:sldChg chg="addSp modSp add">
        <pc:chgData name="Ellen Torfs" userId="c6aa1e10-4a12-4511-8c7c-135720d4f277" providerId="ADAL" clId="{FCD87220-40B5-4AAB-B14F-3C64735B1796}" dt="2021-04-30T14:58:55.271" v="10781" actId="1076"/>
        <pc:sldMkLst>
          <pc:docMk/>
          <pc:sldMk cId="3410402085" sldId="341"/>
        </pc:sldMkLst>
        <pc:spChg chg="mod">
          <ac:chgData name="Ellen Torfs" userId="c6aa1e10-4a12-4511-8c7c-135720d4f277" providerId="ADAL" clId="{FCD87220-40B5-4AAB-B14F-3C64735B1796}" dt="2021-04-30T14:58:15.234" v="10779" actId="20577"/>
          <ac:spMkLst>
            <pc:docMk/>
            <pc:sldMk cId="3410402085" sldId="341"/>
            <ac:spMk id="2" creationId="{84973308-2D1A-4924-9A97-E61A71A691D1}"/>
          </ac:spMkLst>
        </pc:spChg>
        <pc:spChg chg="mod">
          <ac:chgData name="Ellen Torfs" userId="c6aa1e10-4a12-4511-8c7c-135720d4f277" providerId="ADAL" clId="{FCD87220-40B5-4AAB-B14F-3C64735B1796}" dt="2021-04-30T14:51:13.380" v="10586" actId="20577"/>
          <ac:spMkLst>
            <pc:docMk/>
            <pc:sldMk cId="3410402085" sldId="341"/>
            <ac:spMk id="3" creationId="{8E01FDA0-C5DA-456D-BF45-2CC7DDD2C04B}"/>
          </ac:spMkLst>
        </pc:spChg>
        <pc:spChg chg="add mod">
          <ac:chgData name="Ellen Torfs" userId="c6aa1e10-4a12-4511-8c7c-135720d4f277" providerId="ADAL" clId="{FCD87220-40B5-4AAB-B14F-3C64735B1796}" dt="2021-04-30T14:57:13.721" v="10690"/>
          <ac:spMkLst>
            <pc:docMk/>
            <pc:sldMk cId="3410402085" sldId="341"/>
            <ac:spMk id="5" creationId="{73B1D3A6-117F-4A97-9CE6-071A1BAA85D3}"/>
          </ac:spMkLst>
        </pc:spChg>
        <pc:picChg chg="add mod">
          <ac:chgData name="Ellen Torfs" userId="c6aa1e10-4a12-4511-8c7c-135720d4f277" providerId="ADAL" clId="{FCD87220-40B5-4AAB-B14F-3C64735B1796}" dt="2021-04-30T14:56:58.248" v="10688" actId="1076"/>
          <ac:picMkLst>
            <pc:docMk/>
            <pc:sldMk cId="3410402085" sldId="341"/>
            <ac:picMk id="4" creationId="{264DDC6D-79D5-4D5D-8D6F-3B9A6D381665}"/>
          </ac:picMkLst>
        </pc:picChg>
        <pc:picChg chg="add mod">
          <ac:chgData name="Ellen Torfs" userId="c6aa1e10-4a12-4511-8c7c-135720d4f277" providerId="ADAL" clId="{FCD87220-40B5-4AAB-B14F-3C64735B1796}" dt="2021-04-30T14:58:55.271" v="10781" actId="1076"/>
          <ac:picMkLst>
            <pc:docMk/>
            <pc:sldMk cId="3410402085" sldId="341"/>
            <ac:picMk id="6" creationId="{A9AFC857-7123-45C3-BFF3-F621D84D79D9}"/>
          </ac:picMkLst>
        </pc:picChg>
      </pc:sldChg>
      <pc:sldChg chg="addSp modSp add">
        <pc:chgData name="Ellen Torfs" userId="c6aa1e10-4a12-4511-8c7c-135720d4f277" providerId="ADAL" clId="{FCD87220-40B5-4AAB-B14F-3C64735B1796}" dt="2021-04-30T17:11:46.324" v="11114" actId="1076"/>
        <pc:sldMkLst>
          <pc:docMk/>
          <pc:sldMk cId="3425781260" sldId="342"/>
        </pc:sldMkLst>
        <pc:spChg chg="mod">
          <ac:chgData name="Ellen Torfs" userId="c6aa1e10-4a12-4511-8c7c-135720d4f277" providerId="ADAL" clId="{FCD87220-40B5-4AAB-B14F-3C64735B1796}" dt="2021-04-30T15:08:14.177" v="10926" actId="20577"/>
          <ac:spMkLst>
            <pc:docMk/>
            <pc:sldMk cId="3425781260" sldId="342"/>
            <ac:spMk id="2" creationId="{0A0E54EB-8682-413C-92E6-10AC6FE1D8FB}"/>
          </ac:spMkLst>
        </pc:spChg>
        <pc:spChg chg="mod">
          <ac:chgData name="Ellen Torfs" userId="c6aa1e10-4a12-4511-8c7c-135720d4f277" providerId="ADAL" clId="{FCD87220-40B5-4AAB-B14F-3C64735B1796}" dt="2021-04-30T15:07:40.178" v="10922" actId="20577"/>
          <ac:spMkLst>
            <pc:docMk/>
            <pc:sldMk cId="3425781260" sldId="342"/>
            <ac:spMk id="3" creationId="{9D09BC2A-7E0A-4AD4-BBBA-F0EE7B7150A1}"/>
          </ac:spMkLst>
        </pc:spChg>
        <pc:picChg chg="mod">
          <ac:chgData name="Ellen Torfs" userId="c6aa1e10-4a12-4511-8c7c-135720d4f277" providerId="ADAL" clId="{FCD87220-40B5-4AAB-B14F-3C64735B1796}" dt="2021-04-30T15:08:19.064" v="10927" actId="1076"/>
          <ac:picMkLst>
            <pc:docMk/>
            <pc:sldMk cId="3425781260" sldId="342"/>
            <ac:picMk id="4" creationId="{28E49A6C-EC0B-4B67-BD81-8B2FFDA507E7}"/>
          </ac:picMkLst>
        </pc:picChg>
        <pc:picChg chg="add mod">
          <ac:chgData name="Ellen Torfs" userId="c6aa1e10-4a12-4511-8c7c-135720d4f277" providerId="ADAL" clId="{FCD87220-40B5-4AAB-B14F-3C64735B1796}" dt="2021-04-30T15:08:20.439" v="10928" actId="1076"/>
          <ac:picMkLst>
            <pc:docMk/>
            <pc:sldMk cId="3425781260" sldId="342"/>
            <ac:picMk id="5" creationId="{31786BAA-B603-4F4B-932F-72D454FEE7A7}"/>
          </ac:picMkLst>
        </pc:picChg>
        <pc:picChg chg="add mod">
          <ac:chgData name="Ellen Torfs" userId="c6aa1e10-4a12-4511-8c7c-135720d4f277" providerId="ADAL" clId="{FCD87220-40B5-4AAB-B14F-3C64735B1796}" dt="2021-04-30T17:11:46.324" v="11114" actId="1076"/>
          <ac:picMkLst>
            <pc:docMk/>
            <pc:sldMk cId="3425781260" sldId="342"/>
            <ac:picMk id="6" creationId="{5521D41D-C06C-40B0-A868-9B316AC31017}"/>
          </ac:picMkLst>
        </pc:picChg>
      </pc:sldChg>
      <pc:sldChg chg="addSp delSp modSp add">
        <pc:chgData name="Ellen Torfs" userId="c6aa1e10-4a12-4511-8c7c-135720d4f277" providerId="ADAL" clId="{FCD87220-40B5-4AAB-B14F-3C64735B1796}" dt="2021-04-30T17:26:00.444" v="12045" actId="1076"/>
        <pc:sldMkLst>
          <pc:docMk/>
          <pc:sldMk cId="2741244398" sldId="343"/>
        </pc:sldMkLst>
        <pc:spChg chg="mod">
          <ac:chgData name="Ellen Torfs" userId="c6aa1e10-4a12-4511-8c7c-135720d4f277" providerId="ADAL" clId="{FCD87220-40B5-4AAB-B14F-3C64735B1796}" dt="2021-04-30T17:25:15.976" v="12042" actId="15"/>
          <ac:spMkLst>
            <pc:docMk/>
            <pc:sldMk cId="2741244398" sldId="343"/>
            <ac:spMk id="2" creationId="{FD7C61E0-7EAE-4551-B61E-568A1A5FE761}"/>
          </ac:spMkLst>
        </pc:spChg>
        <pc:spChg chg="mod">
          <ac:chgData name="Ellen Torfs" userId="c6aa1e10-4a12-4511-8c7c-135720d4f277" providerId="ADAL" clId="{FCD87220-40B5-4AAB-B14F-3C64735B1796}" dt="2021-04-30T15:02:56.417" v="10856" actId="20577"/>
          <ac:spMkLst>
            <pc:docMk/>
            <pc:sldMk cId="2741244398" sldId="343"/>
            <ac:spMk id="3" creationId="{E0FC6225-2507-4BFA-8C27-12AAE0D42E0B}"/>
          </ac:spMkLst>
        </pc:spChg>
        <pc:picChg chg="add del mod">
          <ac:chgData name="Ellen Torfs" userId="c6aa1e10-4a12-4511-8c7c-135720d4f277" providerId="ADAL" clId="{FCD87220-40B5-4AAB-B14F-3C64735B1796}" dt="2021-04-30T17:08:55.082" v="10951" actId="478"/>
          <ac:picMkLst>
            <pc:docMk/>
            <pc:sldMk cId="2741244398" sldId="343"/>
            <ac:picMk id="4" creationId="{EAC6625C-51DA-4EC9-86F8-34C6F1B52657}"/>
          </ac:picMkLst>
        </pc:picChg>
        <pc:picChg chg="add mod">
          <ac:chgData name="Ellen Torfs" userId="c6aa1e10-4a12-4511-8c7c-135720d4f277" providerId="ADAL" clId="{FCD87220-40B5-4AAB-B14F-3C64735B1796}" dt="2021-04-30T17:25:19.036" v="12043" actId="1076"/>
          <ac:picMkLst>
            <pc:docMk/>
            <pc:sldMk cId="2741244398" sldId="343"/>
            <ac:picMk id="5" creationId="{BFE6CD46-06D3-4B7A-AF0F-C9702B824785}"/>
          </ac:picMkLst>
        </pc:picChg>
        <pc:picChg chg="add mod">
          <ac:chgData name="Ellen Torfs" userId="c6aa1e10-4a12-4511-8c7c-135720d4f277" providerId="ADAL" clId="{FCD87220-40B5-4AAB-B14F-3C64735B1796}" dt="2021-04-30T17:26:00.444" v="12045" actId="1076"/>
          <ac:picMkLst>
            <pc:docMk/>
            <pc:sldMk cId="2741244398" sldId="343"/>
            <ac:picMk id="6" creationId="{741CAFD3-0174-45D9-A8CB-0277B1CA9E0D}"/>
          </ac:picMkLst>
        </pc:picChg>
      </pc:sldChg>
      <pc:sldChg chg="addSp modSp add">
        <pc:chgData name="Ellen Torfs" userId="c6aa1e10-4a12-4511-8c7c-135720d4f277" providerId="ADAL" clId="{FCD87220-40B5-4AAB-B14F-3C64735B1796}" dt="2021-04-30T17:21:54.092" v="11846" actId="1076"/>
        <pc:sldMkLst>
          <pc:docMk/>
          <pc:sldMk cId="248321903" sldId="344"/>
        </pc:sldMkLst>
        <pc:spChg chg="mod">
          <ac:chgData name="Ellen Torfs" userId="c6aa1e10-4a12-4511-8c7c-135720d4f277" providerId="ADAL" clId="{FCD87220-40B5-4AAB-B14F-3C64735B1796}" dt="2021-04-30T17:21:47.802" v="11843" actId="20577"/>
          <ac:spMkLst>
            <pc:docMk/>
            <pc:sldMk cId="248321903" sldId="344"/>
            <ac:spMk id="2" creationId="{C1D7EEA3-BE5A-4A82-A98E-AF3CACA024B2}"/>
          </ac:spMkLst>
        </pc:spChg>
        <pc:spChg chg="mod">
          <ac:chgData name="Ellen Torfs" userId="c6aa1e10-4a12-4511-8c7c-135720d4f277" providerId="ADAL" clId="{FCD87220-40B5-4AAB-B14F-3C64735B1796}" dt="2021-04-30T17:10:07.868" v="11108" actId="20577"/>
          <ac:spMkLst>
            <pc:docMk/>
            <pc:sldMk cId="248321903" sldId="344"/>
            <ac:spMk id="3" creationId="{8D17161E-59AB-4F59-863C-8965C6087464}"/>
          </ac:spMkLst>
        </pc:spChg>
        <pc:picChg chg="add mod">
          <ac:chgData name="Ellen Torfs" userId="c6aa1e10-4a12-4511-8c7c-135720d4f277" providerId="ADAL" clId="{FCD87220-40B5-4AAB-B14F-3C64735B1796}" dt="2021-04-30T17:21:54.092" v="11846" actId="1076"/>
          <ac:picMkLst>
            <pc:docMk/>
            <pc:sldMk cId="248321903" sldId="344"/>
            <ac:picMk id="4" creationId="{DED8A6E9-D2AE-4825-AD38-8DE03675B783}"/>
          </ac:picMkLst>
        </pc:picChg>
      </pc:sldChg>
      <pc:sldChg chg="addSp delSp modSp add">
        <pc:chgData name="Ellen Torfs" userId="c6aa1e10-4a12-4511-8c7c-135720d4f277" providerId="ADAL" clId="{FCD87220-40B5-4AAB-B14F-3C64735B1796}" dt="2021-04-30T17:15:15.133" v="11365" actId="20577"/>
        <pc:sldMkLst>
          <pc:docMk/>
          <pc:sldMk cId="2191294742" sldId="345"/>
        </pc:sldMkLst>
        <pc:spChg chg="mod">
          <ac:chgData name="Ellen Torfs" userId="c6aa1e10-4a12-4511-8c7c-135720d4f277" providerId="ADAL" clId="{FCD87220-40B5-4AAB-B14F-3C64735B1796}" dt="2021-04-30T17:15:15.133" v="11365" actId="20577"/>
          <ac:spMkLst>
            <pc:docMk/>
            <pc:sldMk cId="2191294742" sldId="345"/>
            <ac:spMk id="2" creationId="{0A0E54EB-8682-413C-92E6-10AC6FE1D8FB}"/>
          </ac:spMkLst>
        </pc:spChg>
        <pc:spChg chg="add mod">
          <ac:chgData name="Ellen Torfs" userId="c6aa1e10-4a12-4511-8c7c-135720d4f277" providerId="ADAL" clId="{FCD87220-40B5-4AAB-B14F-3C64735B1796}" dt="2021-04-30T17:13:30.115" v="11200" actId="14100"/>
          <ac:spMkLst>
            <pc:docMk/>
            <pc:sldMk cId="2191294742" sldId="345"/>
            <ac:spMk id="7" creationId="{0A460F33-F63B-434F-9B4D-85F9D17AE96D}"/>
          </ac:spMkLst>
        </pc:spChg>
        <pc:spChg chg="add mod">
          <ac:chgData name="Ellen Torfs" userId="c6aa1e10-4a12-4511-8c7c-135720d4f277" providerId="ADAL" clId="{FCD87220-40B5-4AAB-B14F-3C64735B1796}" dt="2021-04-30T17:13:34.195" v="11201" actId="1076"/>
          <ac:spMkLst>
            <pc:docMk/>
            <pc:sldMk cId="2191294742" sldId="345"/>
            <ac:spMk id="8" creationId="{DBAFCABD-A673-4098-9015-2092880786E8}"/>
          </ac:spMkLst>
        </pc:spChg>
        <pc:picChg chg="del">
          <ac:chgData name="Ellen Torfs" userId="c6aa1e10-4a12-4511-8c7c-135720d4f277" providerId="ADAL" clId="{FCD87220-40B5-4AAB-B14F-3C64735B1796}" dt="2021-04-30T17:12:11.078" v="11116" actId="478"/>
          <ac:picMkLst>
            <pc:docMk/>
            <pc:sldMk cId="2191294742" sldId="345"/>
            <ac:picMk id="4" creationId="{28E49A6C-EC0B-4B67-BD81-8B2FFDA507E7}"/>
          </ac:picMkLst>
        </pc:picChg>
        <pc:picChg chg="mod">
          <ac:chgData name="Ellen Torfs" userId="c6aa1e10-4a12-4511-8c7c-135720d4f277" providerId="ADAL" clId="{FCD87220-40B5-4AAB-B14F-3C64735B1796}" dt="2021-04-30T17:12:13.364" v="11117" actId="1076"/>
          <ac:picMkLst>
            <pc:docMk/>
            <pc:sldMk cId="2191294742" sldId="345"/>
            <ac:picMk id="5" creationId="{31786BAA-B603-4F4B-932F-72D454FEE7A7}"/>
          </ac:picMkLst>
        </pc:picChg>
        <pc:picChg chg="mod">
          <ac:chgData name="Ellen Torfs" userId="c6aa1e10-4a12-4511-8c7c-135720d4f277" providerId="ADAL" clId="{FCD87220-40B5-4AAB-B14F-3C64735B1796}" dt="2021-04-30T17:13:24.900" v="11198" actId="1076"/>
          <ac:picMkLst>
            <pc:docMk/>
            <pc:sldMk cId="2191294742" sldId="345"/>
            <ac:picMk id="6" creationId="{5521D41D-C06C-40B0-A868-9B316AC31017}"/>
          </ac:picMkLst>
        </pc:picChg>
      </pc:sldChg>
      <pc:sldChg chg="addSp modSp add">
        <pc:chgData name="Ellen Torfs" userId="c6aa1e10-4a12-4511-8c7c-135720d4f277" providerId="ADAL" clId="{FCD87220-40B5-4AAB-B14F-3C64735B1796}" dt="2021-04-30T17:24:02.988" v="11989" actId="1076"/>
        <pc:sldMkLst>
          <pc:docMk/>
          <pc:sldMk cId="2724702557" sldId="346"/>
        </pc:sldMkLst>
        <pc:spChg chg="mod">
          <ac:chgData name="Ellen Torfs" userId="c6aa1e10-4a12-4511-8c7c-135720d4f277" providerId="ADAL" clId="{FCD87220-40B5-4AAB-B14F-3C64735B1796}" dt="2021-04-30T17:23:50.591" v="11985" actId="20577"/>
          <ac:spMkLst>
            <pc:docMk/>
            <pc:sldMk cId="2724702557" sldId="346"/>
            <ac:spMk id="2" creationId="{AE5926FA-5F23-420C-892C-712B7B83FB80}"/>
          </ac:spMkLst>
        </pc:spChg>
        <pc:spChg chg="mod">
          <ac:chgData name="Ellen Torfs" userId="c6aa1e10-4a12-4511-8c7c-135720d4f277" providerId="ADAL" clId="{FCD87220-40B5-4AAB-B14F-3C64735B1796}" dt="2021-04-30T17:22:04.994" v="11848"/>
          <ac:spMkLst>
            <pc:docMk/>
            <pc:sldMk cId="2724702557" sldId="346"/>
            <ac:spMk id="3" creationId="{2DE6AAE4-9B00-4B79-BDAF-DDD6516FAAF0}"/>
          </ac:spMkLst>
        </pc:spChg>
        <pc:picChg chg="add mod">
          <ac:chgData name="Ellen Torfs" userId="c6aa1e10-4a12-4511-8c7c-135720d4f277" providerId="ADAL" clId="{FCD87220-40B5-4AAB-B14F-3C64735B1796}" dt="2021-04-30T17:24:02.988" v="11989" actId="1076"/>
          <ac:picMkLst>
            <pc:docMk/>
            <pc:sldMk cId="2724702557" sldId="346"/>
            <ac:picMk id="4" creationId="{B82B3150-5297-4423-9379-0A669C929A05}"/>
          </ac:picMkLst>
        </pc:picChg>
      </pc:sldChg>
      <pc:sldChg chg="addSp delSp modSp add">
        <pc:chgData name="Ellen Torfs" userId="c6aa1e10-4a12-4511-8c7c-135720d4f277" providerId="ADAL" clId="{FCD87220-40B5-4AAB-B14F-3C64735B1796}" dt="2021-04-30T17:29:50.313" v="12271" actId="1038"/>
        <pc:sldMkLst>
          <pc:docMk/>
          <pc:sldMk cId="1743878639" sldId="347"/>
        </pc:sldMkLst>
        <pc:spChg chg="mod">
          <ac:chgData name="Ellen Torfs" userId="c6aa1e10-4a12-4511-8c7c-135720d4f277" providerId="ADAL" clId="{FCD87220-40B5-4AAB-B14F-3C64735B1796}" dt="2021-04-30T17:28:48.807" v="12242" actId="6549"/>
          <ac:spMkLst>
            <pc:docMk/>
            <pc:sldMk cId="1743878639" sldId="347"/>
            <ac:spMk id="2" creationId="{0A0E54EB-8682-413C-92E6-10AC6FE1D8FB}"/>
          </ac:spMkLst>
        </pc:spChg>
        <pc:spChg chg="mod">
          <ac:chgData name="Ellen Torfs" userId="c6aa1e10-4a12-4511-8c7c-135720d4f277" providerId="ADAL" clId="{FCD87220-40B5-4AAB-B14F-3C64735B1796}" dt="2021-04-30T17:27:24.015" v="12063" actId="6549"/>
          <ac:spMkLst>
            <pc:docMk/>
            <pc:sldMk cId="1743878639" sldId="347"/>
            <ac:spMk id="3" creationId="{9D09BC2A-7E0A-4AD4-BBBA-F0EE7B7150A1}"/>
          </ac:spMkLst>
        </pc:spChg>
        <pc:spChg chg="mod">
          <ac:chgData name="Ellen Torfs" userId="c6aa1e10-4a12-4511-8c7c-135720d4f277" providerId="ADAL" clId="{FCD87220-40B5-4AAB-B14F-3C64735B1796}" dt="2021-04-30T17:29:10.948" v="12246" actId="208"/>
          <ac:spMkLst>
            <pc:docMk/>
            <pc:sldMk cId="1743878639" sldId="347"/>
            <ac:spMk id="7" creationId="{0A460F33-F63B-434F-9B4D-85F9D17AE96D}"/>
          </ac:spMkLst>
        </pc:spChg>
        <pc:spChg chg="mod">
          <ac:chgData name="Ellen Torfs" userId="c6aa1e10-4a12-4511-8c7c-135720d4f277" providerId="ADAL" clId="{FCD87220-40B5-4AAB-B14F-3C64735B1796}" dt="2021-04-30T17:29:06.636" v="12245"/>
          <ac:spMkLst>
            <pc:docMk/>
            <pc:sldMk cId="1743878639" sldId="347"/>
            <ac:spMk id="8" creationId="{DBAFCABD-A673-4098-9015-2092880786E8}"/>
          </ac:spMkLst>
        </pc:spChg>
        <pc:picChg chg="add mod ord">
          <ac:chgData name="Ellen Torfs" userId="c6aa1e10-4a12-4511-8c7c-135720d4f277" providerId="ADAL" clId="{FCD87220-40B5-4AAB-B14F-3C64735B1796}" dt="2021-04-30T17:29:50.313" v="12271" actId="1038"/>
          <ac:picMkLst>
            <pc:docMk/>
            <pc:sldMk cId="1743878639" sldId="347"/>
            <ac:picMk id="4" creationId="{17103D9B-270A-494C-A34E-5F74724829EF}"/>
          </ac:picMkLst>
        </pc:picChg>
        <pc:picChg chg="del">
          <ac:chgData name="Ellen Torfs" userId="c6aa1e10-4a12-4511-8c7c-135720d4f277" providerId="ADAL" clId="{FCD87220-40B5-4AAB-B14F-3C64735B1796}" dt="2021-04-30T17:28:55.965" v="12243" actId="478"/>
          <ac:picMkLst>
            <pc:docMk/>
            <pc:sldMk cId="1743878639" sldId="347"/>
            <ac:picMk id="6" creationId="{5521D41D-C06C-40B0-A868-9B316AC31017}"/>
          </ac:picMkLst>
        </pc:picChg>
      </pc:sldChg>
      <pc:sldChg chg="modSp add del">
        <pc:chgData name="Ellen Torfs" userId="c6aa1e10-4a12-4511-8c7c-135720d4f277" providerId="ADAL" clId="{FCD87220-40B5-4AAB-B14F-3C64735B1796}" dt="2021-04-30T17:27:04.710" v="12061" actId="2696"/>
        <pc:sldMkLst>
          <pc:docMk/>
          <pc:sldMk cId="3784806761" sldId="347"/>
        </pc:sldMkLst>
        <pc:spChg chg="mod">
          <ac:chgData name="Ellen Torfs" userId="c6aa1e10-4a12-4511-8c7c-135720d4f277" providerId="ADAL" clId="{FCD87220-40B5-4AAB-B14F-3C64735B1796}" dt="2021-04-30T17:26:39.218" v="12060" actId="20577"/>
          <ac:spMkLst>
            <pc:docMk/>
            <pc:sldMk cId="3784806761" sldId="347"/>
            <ac:spMk id="3" creationId="{D44482C2-329B-4A37-BC13-1C1B4F73EEE8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>
            <a:extLst>
              <a:ext uri="{FF2B5EF4-FFF2-40B4-BE49-F238E27FC236}">
                <a16:creationId xmlns:a16="http://schemas.microsoft.com/office/drawing/2014/main" id="{D1AFA60D-1107-43F1-9C19-0E543147009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F854E7A7-0636-43E3-9644-88BC3A1ECB5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6D5C64-84FA-4397-9F15-B8EFAD728C9A}" type="datetimeFigureOut">
              <a:rPr lang="nl-BE" smtClean="0"/>
              <a:t>17/10/2022</a:t>
            </a:fld>
            <a:endParaRPr lang="nl-BE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8FDF2C5D-7E31-4265-BE75-4B05B26CF25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21CAB660-587C-4B77-A60E-04FDC2D03EB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056FC6-7783-49A4-882A-75CEA66B7B90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1720335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202753-A4CE-462A-8F17-9039B686C85C}" type="datetimeFigureOut">
              <a:rPr lang="nl-BE" smtClean="0"/>
              <a:t>17/10/2022</a:t>
            </a:fld>
            <a:endParaRPr lang="nl-BE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DEC093-E33E-4B54-8DF9-8D56486FC8F7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278231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DEC093-E33E-4B54-8DF9-8D56486FC8F7}" type="slidenum">
              <a:rPr lang="nl-BE" smtClean="0"/>
              <a:t>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006009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TO DO: </a:t>
            </a:r>
            <a:r>
              <a:rPr lang="nl-BE" dirty="0" err="1"/>
              <a:t>RatingController</a:t>
            </a:r>
            <a:r>
              <a:rPr lang="nl-BE" dirty="0"/>
              <a:t> vrijgeven via Resources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DEC093-E33E-4B54-8DF9-8D56486FC8F7}" type="slidenum">
              <a:rPr lang="nl-BE" smtClean="0"/>
              <a:t>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985375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 private </a:t>
            </a:r>
            <a:r>
              <a:rPr lang="en-GB" dirty="0" err="1"/>
              <a:t>MovieContext</a:t>
            </a:r>
            <a:r>
              <a:rPr lang="en-GB" dirty="0"/>
              <a:t> _context;</a:t>
            </a:r>
          </a:p>
          <a:p>
            <a:endParaRPr lang="en-GB" dirty="0"/>
          </a:p>
          <a:p>
            <a:r>
              <a:rPr lang="en-GB" dirty="0"/>
              <a:t>        public </a:t>
            </a:r>
            <a:r>
              <a:rPr lang="en-GB" dirty="0" err="1"/>
              <a:t>MovieRepository</a:t>
            </a:r>
            <a:r>
              <a:rPr lang="en-GB" dirty="0"/>
              <a:t>(</a:t>
            </a:r>
            <a:r>
              <a:rPr lang="en-GB" dirty="0" err="1"/>
              <a:t>MovieContext</a:t>
            </a:r>
            <a:r>
              <a:rPr lang="en-GB" dirty="0"/>
              <a:t> context)</a:t>
            </a:r>
          </a:p>
          <a:p>
            <a:r>
              <a:rPr lang="en-GB" dirty="0"/>
              <a:t>        {</a:t>
            </a:r>
          </a:p>
          <a:p>
            <a:r>
              <a:rPr lang="en-GB" dirty="0"/>
              <a:t>            _context = context;</a:t>
            </a:r>
          </a:p>
          <a:p>
            <a:r>
              <a:rPr lang="en-GB" dirty="0"/>
              <a:t>        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DEC093-E33E-4B54-8DF9-8D56486FC8F7}" type="slidenum">
              <a:rPr lang="nl-BE" smtClean="0"/>
              <a:t>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880184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DEC093-E33E-4B54-8DF9-8D56486FC8F7}" type="slidenum">
              <a:rPr lang="nl-BE" smtClean="0"/>
              <a:t>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042453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DEC093-E33E-4B54-8DF9-8D56486FC8F7}" type="slidenum">
              <a:rPr lang="nl-BE" smtClean="0"/>
              <a:t>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917807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DEC093-E33E-4B54-8DF9-8D56486FC8F7}" type="slidenum">
              <a:rPr lang="nl-BE" smtClean="0"/>
              <a:t>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665527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DEC093-E33E-4B54-8DF9-8D56486FC8F7}" type="slidenum">
              <a:rPr lang="nl-BE" smtClean="0"/>
              <a:t>31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221377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DEC093-E33E-4B54-8DF9-8D56486FC8F7}" type="slidenum">
              <a:rPr lang="nl-BE" smtClean="0"/>
              <a:t>33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763947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DEC093-E33E-4B54-8DF9-8D56486FC8F7}" type="slidenum">
              <a:rPr lang="nl-BE" smtClean="0"/>
              <a:t>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904891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DEC093-E33E-4B54-8DF9-8D56486FC8F7}" type="slidenum">
              <a:rPr lang="nl-BE" smtClean="0"/>
              <a:t>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140308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DEC093-E33E-4B54-8DF9-8D56486FC8F7}" type="slidenum">
              <a:rPr lang="nl-BE" smtClean="0"/>
              <a:t>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158522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DEC093-E33E-4B54-8DF9-8D56486FC8F7}" type="slidenum">
              <a:rPr lang="nl-BE" smtClean="0"/>
              <a:t>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888342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 interface </a:t>
            </a:r>
            <a:r>
              <a:rPr lang="en-GB" dirty="0" err="1"/>
              <a:t>IRepository</a:t>
            </a:r>
            <a:r>
              <a:rPr lang="en-GB" dirty="0"/>
              <a:t>&lt;T&gt;</a:t>
            </a:r>
            <a:br>
              <a:rPr lang="en-GB" dirty="0"/>
            </a:br>
            <a:r>
              <a:rPr lang="en-GB" dirty="0"/>
              <a:t>   {</a:t>
            </a:r>
          </a:p>
          <a:p>
            <a:r>
              <a:rPr lang="en-GB" dirty="0"/>
              <a:t>        </a:t>
            </a:r>
            <a:r>
              <a:rPr lang="en-GB" dirty="0" err="1"/>
              <a:t>IEnumerable</a:t>
            </a:r>
            <a:r>
              <a:rPr lang="en-GB" dirty="0"/>
              <a:t>&lt;T&gt; </a:t>
            </a:r>
            <a:r>
              <a:rPr lang="en-GB" dirty="0" err="1"/>
              <a:t>GetAll</a:t>
            </a:r>
            <a:r>
              <a:rPr lang="en-GB" dirty="0"/>
              <a:t>();</a:t>
            </a:r>
          </a:p>
          <a:p>
            <a:r>
              <a:rPr lang="en-GB" dirty="0"/>
              <a:t>        T </a:t>
            </a:r>
            <a:r>
              <a:rPr lang="en-GB" dirty="0" err="1"/>
              <a:t>GetByID</a:t>
            </a:r>
            <a:r>
              <a:rPr lang="en-GB" dirty="0"/>
              <a:t>(</a:t>
            </a:r>
            <a:r>
              <a:rPr lang="en-GB" dirty="0" err="1"/>
              <a:t>int</a:t>
            </a:r>
            <a:r>
              <a:rPr lang="en-GB" dirty="0"/>
              <a:t> id);</a:t>
            </a:r>
          </a:p>
          <a:p>
            <a:r>
              <a:rPr lang="en-GB" dirty="0"/>
              <a:t>        void Insert(T </a:t>
            </a:r>
            <a:r>
              <a:rPr lang="en-GB" dirty="0" err="1"/>
              <a:t>obj</a:t>
            </a:r>
            <a:r>
              <a:rPr lang="en-GB" dirty="0"/>
              <a:t>);</a:t>
            </a:r>
          </a:p>
          <a:p>
            <a:r>
              <a:rPr lang="en-GB" dirty="0"/>
              <a:t>        void Delete(</a:t>
            </a:r>
            <a:r>
              <a:rPr lang="en-GB" dirty="0" err="1"/>
              <a:t>int</a:t>
            </a:r>
            <a:r>
              <a:rPr lang="en-GB" dirty="0"/>
              <a:t> id);</a:t>
            </a:r>
          </a:p>
          <a:p>
            <a:r>
              <a:rPr lang="en-GB" dirty="0"/>
              <a:t>        void Update(T </a:t>
            </a:r>
            <a:r>
              <a:rPr lang="en-GB" dirty="0" err="1"/>
              <a:t>obj</a:t>
            </a:r>
            <a:r>
              <a:rPr lang="en-GB" dirty="0"/>
              <a:t>);</a:t>
            </a:r>
          </a:p>
          <a:p>
            <a:r>
              <a:rPr lang="en-GB" dirty="0"/>
              <a:t>        void Save();</a:t>
            </a:r>
          </a:p>
          <a:p>
            <a:r>
              <a:rPr lang="en-GB" dirty="0"/>
              <a:t>    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DEC093-E33E-4B54-8DF9-8D56486FC8F7}" type="slidenum">
              <a:rPr lang="nl-BE" smtClean="0"/>
              <a:t>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938667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 private </a:t>
            </a:r>
            <a:r>
              <a:rPr lang="en-GB" dirty="0" err="1"/>
              <a:t>MovieContext</a:t>
            </a:r>
            <a:r>
              <a:rPr lang="en-GB" dirty="0"/>
              <a:t> _context;</a:t>
            </a:r>
          </a:p>
          <a:p>
            <a:endParaRPr lang="en-GB" dirty="0"/>
          </a:p>
          <a:p>
            <a:r>
              <a:rPr lang="en-GB" dirty="0"/>
              <a:t>        public </a:t>
            </a:r>
            <a:r>
              <a:rPr lang="en-GB" dirty="0" err="1"/>
              <a:t>RatingRepository</a:t>
            </a:r>
            <a:r>
              <a:rPr lang="en-GB" dirty="0"/>
              <a:t>(</a:t>
            </a:r>
            <a:r>
              <a:rPr lang="en-GB" dirty="0" err="1"/>
              <a:t>MovieContext</a:t>
            </a:r>
            <a:r>
              <a:rPr lang="en-GB" dirty="0"/>
              <a:t> context)</a:t>
            </a:r>
          </a:p>
          <a:p>
            <a:r>
              <a:rPr lang="en-GB" dirty="0"/>
              <a:t>        {</a:t>
            </a:r>
          </a:p>
          <a:p>
            <a:r>
              <a:rPr lang="en-GB" dirty="0"/>
              <a:t>            _context = context;</a:t>
            </a:r>
          </a:p>
          <a:p>
            <a:r>
              <a:rPr lang="en-GB" dirty="0"/>
              <a:t>        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DEC093-E33E-4B54-8DF9-8D56486FC8F7}" type="slidenum">
              <a:rPr lang="nl-BE" smtClean="0"/>
              <a:t>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909747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class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RatingRepository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: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IRepository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&lt;Rating&gt;</a:t>
            </a: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r>
              <a:rPr lang="nl-BE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private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nl-BE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MovieContext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_context;</a:t>
            </a:r>
          </a:p>
          <a:p>
            <a:endParaRPr lang="nl-BE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nl-BE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nl-BE" sz="18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RatingRepository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nl-BE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MovieContext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context)</a:t>
            </a: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_context = context;</a:t>
            </a: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</a:p>
          <a:p>
            <a:endParaRPr lang="nl-BE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nl-BE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nl-BE" sz="18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void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Delete(</a:t>
            </a:r>
            <a:r>
              <a:rPr lang="nl-BE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nl-BE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id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)</a:t>
            </a: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r>
              <a:rPr lang="nl-BE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var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rating = _</a:t>
            </a:r>
            <a:r>
              <a:rPr lang="nl-BE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context.Ratings.Find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nl-BE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id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_</a:t>
            </a:r>
            <a:r>
              <a:rPr lang="nl-BE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context.Ratings.Remove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(rating);</a:t>
            </a: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</a:p>
          <a:p>
            <a:endParaRPr lang="nl-BE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nl-BE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nl-BE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IEnumerable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&lt;Rating&gt; </a:t>
            </a:r>
            <a:r>
              <a:rPr lang="nl-BE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GetAll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()</a:t>
            </a: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r>
              <a:rPr lang="nl-BE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return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_</a:t>
            </a:r>
            <a:r>
              <a:rPr lang="nl-BE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context.Ratings.ToList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();</a:t>
            </a: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</a:p>
          <a:p>
            <a:endParaRPr lang="nl-BE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Rating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GetByID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id)</a:t>
            </a: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return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_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context.Ratings.Find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(id);</a:t>
            </a: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</a:p>
          <a:p>
            <a:endParaRPr lang="nl-BE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void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Insert(Rating obj)</a:t>
            </a: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_</a:t>
            </a:r>
            <a:r>
              <a:rPr lang="nl-BE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context.Ratings.Add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nl-BE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obj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</a:p>
          <a:p>
            <a:endParaRPr lang="nl-BE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nl-BE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nl-BE" sz="18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void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Save()</a:t>
            </a: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_</a:t>
            </a:r>
            <a:r>
              <a:rPr lang="nl-BE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context.SaveChanges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();</a:t>
            </a: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</a:p>
          <a:p>
            <a:endParaRPr lang="nl-BE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void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Update(Rating obj)</a:t>
            </a: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_</a:t>
            </a:r>
            <a:r>
              <a:rPr lang="nl-BE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context.Update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nl-BE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obj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</a:p>
          <a:p>
            <a:endParaRPr lang="nl-BE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DEC093-E33E-4B54-8DF9-8D56486FC8F7}" type="slidenum">
              <a:rPr lang="nl-BE" smtClean="0"/>
              <a:t>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905799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DEC093-E33E-4B54-8DF9-8D56486FC8F7}" type="slidenum">
              <a:rPr lang="nl-BE" smtClean="0"/>
              <a:t>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327645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 (logo TM - NL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CAE7DD8-F70C-4901-B757-CB8FE3DDDA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201910"/>
            <a:ext cx="12192000" cy="2951998"/>
          </a:xfrm>
        </p:spPr>
        <p:txBody>
          <a:bodyPr lIns="2880000" tIns="360000" rIns="2880000" bIns="360000" anchor="ctr" anchorCtr="0">
            <a:normAutofit/>
          </a:bodyPr>
          <a:lstStyle>
            <a:lvl1pPr algn="ctr">
              <a:lnSpc>
                <a:spcPct val="90000"/>
              </a:lnSpc>
              <a:defRPr sz="4800" b="0">
                <a:solidFill>
                  <a:schemeClr val="bg1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r>
              <a:rPr lang="nl-NL" dirty="0"/>
              <a:t>Klik om titel toe te voegen</a:t>
            </a:r>
            <a:endParaRPr lang="nl-BE" dirty="0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DC3E4781-3AA5-4CC5-87E8-33A9927C756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2000" y="450000"/>
            <a:ext cx="1728000" cy="678335"/>
          </a:xfrm>
          <a:prstGeom prst="rect">
            <a:avLst/>
          </a:prstGeom>
        </p:spPr>
      </p:pic>
      <p:sp>
        <p:nvSpPr>
          <p:cNvPr id="31" name="Tijdelijke aanduiding voor voettekst 30">
            <a:extLst>
              <a:ext uri="{FF2B5EF4-FFF2-40B4-BE49-F238E27FC236}">
                <a16:creationId xmlns:a16="http://schemas.microsoft.com/office/drawing/2014/main" id="{476E3DA5-7A62-4F2C-8D6E-E6090A04CD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96000" y="6475084"/>
            <a:ext cx="3600000" cy="234000"/>
          </a:xfrm>
          <a:solidFill>
            <a:schemeClr val="bg1">
              <a:lumMod val="95000"/>
              <a:alpha val="35000"/>
            </a:schemeClr>
          </a:solidFill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 err="1"/>
              <a:t>Voettekst</a:t>
            </a:r>
            <a:endParaRPr lang="nl-BE" dirty="0"/>
          </a:p>
        </p:txBody>
      </p:sp>
      <p:cxnSp>
        <p:nvCxnSpPr>
          <p:cNvPr id="9" name="Rechte verbindingslijn 8">
            <a:extLst>
              <a:ext uri="{FF2B5EF4-FFF2-40B4-BE49-F238E27FC236}">
                <a16:creationId xmlns:a16="http://schemas.microsoft.com/office/drawing/2014/main" id="{C73E5831-453F-4BB0-BCB3-A5AFC8EB6856}"/>
              </a:ext>
            </a:extLst>
          </p:cNvPr>
          <p:cNvCxnSpPr>
            <a:cxnSpLocks/>
          </p:cNvCxnSpPr>
          <p:nvPr userDrawn="1"/>
        </p:nvCxnSpPr>
        <p:spPr>
          <a:xfrm>
            <a:off x="5286000" y="5153910"/>
            <a:ext cx="162000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echte verbindingslijn 14">
            <a:extLst>
              <a:ext uri="{FF2B5EF4-FFF2-40B4-BE49-F238E27FC236}">
                <a16:creationId xmlns:a16="http://schemas.microsoft.com/office/drawing/2014/main" id="{36C07781-C431-4C49-BE36-91B3FCD7D74F}"/>
              </a:ext>
            </a:extLst>
          </p:cNvPr>
          <p:cNvCxnSpPr>
            <a:cxnSpLocks/>
          </p:cNvCxnSpPr>
          <p:nvPr userDrawn="1"/>
        </p:nvCxnSpPr>
        <p:spPr>
          <a:xfrm>
            <a:off x="5376000" y="2201910"/>
            <a:ext cx="144000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ijdelijke aanduiding voor dianummer 31">
            <a:extLst>
              <a:ext uri="{FF2B5EF4-FFF2-40B4-BE49-F238E27FC236}">
                <a16:creationId xmlns:a16="http://schemas.microsoft.com/office/drawing/2014/main" id="{E92BBF08-2BAC-4713-AB8F-5F26E6F533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flipH="1">
            <a:off x="11364000" y="6030000"/>
            <a:ext cx="828000" cy="828000"/>
          </a:xfrm>
          <a:prstGeom prst="rtTriangle">
            <a:avLst/>
          </a:prstGeom>
          <a:solidFill>
            <a:schemeClr val="bg1">
              <a:lumMod val="95000"/>
              <a:alpha val="35000"/>
            </a:schemeClr>
          </a:solidFill>
          <a:ln w="19050">
            <a:noFill/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63F2D79-C75E-42E1-AD06-AE3EAB2BE1D7}" type="slidenum">
              <a:rPr lang="nl-BE" smtClean="0"/>
              <a:pPr/>
              <a:t>‹nr.›</a:t>
            </a:fld>
            <a:endParaRPr lang="nl-BE" dirty="0"/>
          </a:p>
        </p:txBody>
      </p:sp>
      <p:sp>
        <p:nvSpPr>
          <p:cNvPr id="10" name="Tijdelijke aanduiding voor datum 29">
            <a:extLst>
              <a:ext uri="{FF2B5EF4-FFF2-40B4-BE49-F238E27FC236}">
                <a16:creationId xmlns:a16="http://schemas.microsoft.com/office/drawing/2014/main" id="{E94E272F-B75A-4E57-8F7F-74B34515784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0000" y="6509899"/>
            <a:ext cx="1047998" cy="164370"/>
          </a:xfrm>
          <a:solidFill>
            <a:schemeClr val="bg1">
              <a:lumMod val="95000"/>
              <a:alpha val="35000"/>
            </a:schemeClr>
          </a:solidFill>
        </p:spPr>
        <p:txBody>
          <a:bodyPr lIns="180000" rIns="180000"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76632875-746C-43BF-AA63-279C32D5AADD}" type="datetime1">
              <a:rPr lang="nl-BE" smtClean="0"/>
              <a:t>17/10/2022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4824718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SLIDE (modern) | Titel + tekst (2 kolomm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jdelijke aanduiding voor tekst 3">
            <a:extLst>
              <a:ext uri="{FF2B5EF4-FFF2-40B4-BE49-F238E27FC236}">
                <a16:creationId xmlns:a16="http://schemas.microsoft.com/office/drawing/2014/main" id="{CE540E57-272D-46B0-ADFC-B229EEF9C0A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20000" y="899999"/>
            <a:ext cx="5376000" cy="5436827"/>
          </a:xfrm>
          <a:solidFill>
            <a:schemeClr val="bg1">
              <a:lumMod val="95000"/>
            </a:schemeClr>
          </a:solidFill>
        </p:spPr>
        <p:txBody>
          <a:bodyPr lIns="540000" tIns="1080000" rIns="540000" bIns="540000"/>
          <a:lstStyle>
            <a:lvl1pPr>
              <a:defRPr sz="2400">
                <a:latin typeface="Nunito Light" panose="00000400000000000000" pitchFamily="2" charset="0"/>
              </a:defRPr>
            </a:lvl1pPr>
            <a:lvl2pPr marL="324000" indent="-324000">
              <a:defRPr sz="2400">
                <a:latin typeface="Nunito Light" panose="00000400000000000000" pitchFamily="2" charset="0"/>
              </a:defRPr>
            </a:lvl2pPr>
            <a:lvl3pPr marL="540000" indent="-216000">
              <a:defRPr sz="2400">
                <a:latin typeface="Nunito Light" panose="00000400000000000000" pitchFamily="2" charset="0"/>
              </a:defRPr>
            </a:lvl3pPr>
            <a:lvl4pPr marL="720000" indent="-180000">
              <a:defRPr sz="1700">
                <a:latin typeface="Nunito Light" panose="00000400000000000000" pitchFamily="2" charset="0"/>
              </a:defRPr>
            </a:lvl4pPr>
            <a:lvl5pPr marL="864000" indent="-144000">
              <a:defRPr sz="14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 dirty="0"/>
              <a:t>Klik om tekst toe te voegen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12" name="Tijdelijke aanduiding voor datum 11">
            <a:extLst>
              <a:ext uri="{FF2B5EF4-FFF2-40B4-BE49-F238E27FC236}">
                <a16:creationId xmlns:a16="http://schemas.microsoft.com/office/drawing/2014/main" id="{1DBB631F-8BAA-4B79-909C-DA7004EE512D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pPr algn="ctr"/>
            <a:fld id="{67CE3811-BD6D-4AC1-8578-B4ECB661120D}" type="datetime1">
              <a:rPr lang="nl-BE" smtClean="0"/>
              <a:t>17/10/2022</a:t>
            </a:fld>
            <a:endParaRPr lang="nl-BE" dirty="0"/>
          </a:p>
        </p:txBody>
      </p:sp>
      <p:sp>
        <p:nvSpPr>
          <p:cNvPr id="13" name="Tijdelijke aanduiding voor voettekst 12">
            <a:extLst>
              <a:ext uri="{FF2B5EF4-FFF2-40B4-BE49-F238E27FC236}">
                <a16:creationId xmlns:a16="http://schemas.microsoft.com/office/drawing/2014/main" id="{38191E7D-D53A-4C99-A032-21A039B997BB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US"/>
              <a:t>Voettekst</a:t>
            </a:r>
            <a:endParaRPr lang="nl-BE" sz="950" dirty="0"/>
          </a:p>
        </p:txBody>
      </p:sp>
      <p:sp>
        <p:nvSpPr>
          <p:cNvPr id="16" name="Tijdelijke aanduiding voor dianummer 15">
            <a:extLst>
              <a:ext uri="{FF2B5EF4-FFF2-40B4-BE49-F238E27FC236}">
                <a16:creationId xmlns:a16="http://schemas.microsoft.com/office/drawing/2014/main" id="{A0E33986-99E9-4456-975D-E42DCBB0A927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‹nr.›</a:t>
            </a:fld>
            <a:endParaRPr lang="nl-BE" sz="1200" dirty="0"/>
          </a:p>
        </p:txBody>
      </p:sp>
      <p:sp>
        <p:nvSpPr>
          <p:cNvPr id="18" name="Tijdelijke aanduiding voor tekst 3">
            <a:extLst>
              <a:ext uri="{FF2B5EF4-FFF2-40B4-BE49-F238E27FC236}">
                <a16:creationId xmlns:a16="http://schemas.microsoft.com/office/drawing/2014/main" id="{FD05A45D-64E7-4C33-9B8C-37BD4C6A227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096000" y="899999"/>
            <a:ext cx="5377200" cy="5436827"/>
          </a:xfrm>
          <a:solidFill>
            <a:schemeClr val="bg1">
              <a:lumMod val="95000"/>
            </a:schemeClr>
          </a:solidFill>
        </p:spPr>
        <p:txBody>
          <a:bodyPr lIns="540000" tIns="1080000" rIns="540000" bIns="540000"/>
          <a:lstStyle>
            <a:lvl1pPr>
              <a:defRPr sz="2400">
                <a:latin typeface="Nunito Light" panose="00000400000000000000" pitchFamily="2" charset="0"/>
              </a:defRPr>
            </a:lvl1pPr>
            <a:lvl2pPr marL="324000" indent="-324000">
              <a:defRPr sz="2400">
                <a:latin typeface="Nunito Light" panose="00000400000000000000" pitchFamily="2" charset="0"/>
              </a:defRPr>
            </a:lvl2pPr>
            <a:lvl3pPr marL="540000" indent="-216000">
              <a:defRPr sz="2400">
                <a:latin typeface="Nunito Light" panose="00000400000000000000" pitchFamily="2" charset="0"/>
              </a:defRPr>
            </a:lvl3pPr>
            <a:lvl4pPr marL="720000" indent="-180000">
              <a:defRPr sz="1700">
                <a:latin typeface="Nunito Light" panose="00000400000000000000" pitchFamily="2" charset="0"/>
              </a:defRPr>
            </a:lvl4pPr>
            <a:lvl5pPr marL="864000" indent="-144000">
              <a:defRPr sz="14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 dirty="0"/>
              <a:t>Klik om tekst toe te voegen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4213E099-D4E4-4CD2-B405-F4A7978F9E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8800" y="594000"/>
            <a:ext cx="7560000" cy="447302"/>
          </a:xfrm>
          <a:noFill/>
        </p:spPr>
        <p:txBody>
          <a:bodyPr wrap="square" lIns="360000" tIns="0" rIns="360000" bIns="0" anchor="t" anchorCtr="0">
            <a:spAutoFit/>
          </a:bodyPr>
          <a:lstStyle>
            <a:lvl1pPr>
              <a:defRPr sz="4800" baseline="10000">
                <a:solidFill>
                  <a:schemeClr val="bg1"/>
                </a:solidFill>
                <a:highlight>
                  <a:srgbClr val="F04C25"/>
                </a:highlight>
              </a:defRPr>
            </a:lvl1pPr>
          </a:lstStyle>
          <a:p>
            <a:r>
              <a:rPr lang="nl-NL" dirty="0"/>
              <a:t>Klik om titel toe te voegen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221404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SLIDE (modern) | Titel + tekst (vergelijking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jdelijke aanduiding voor tekst 3">
            <a:extLst>
              <a:ext uri="{FF2B5EF4-FFF2-40B4-BE49-F238E27FC236}">
                <a16:creationId xmlns:a16="http://schemas.microsoft.com/office/drawing/2014/main" id="{49F1C515-C386-44BE-893E-23E9404AD35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454800" y="899999"/>
            <a:ext cx="5018400" cy="5436827"/>
          </a:xfrm>
          <a:solidFill>
            <a:schemeClr val="bg1">
              <a:lumMod val="95000"/>
            </a:schemeClr>
          </a:solidFill>
        </p:spPr>
        <p:txBody>
          <a:bodyPr lIns="360000" tIns="900000" rIns="360000" bIns="360000"/>
          <a:lstStyle>
            <a:lvl1pPr>
              <a:defRPr sz="2400">
                <a:latin typeface="Nunito Light" panose="00000400000000000000" pitchFamily="2" charset="0"/>
              </a:defRPr>
            </a:lvl1pPr>
            <a:lvl2pPr marL="324000" indent="-324000">
              <a:defRPr sz="2400">
                <a:latin typeface="Nunito Light" panose="00000400000000000000" pitchFamily="2" charset="0"/>
              </a:defRPr>
            </a:lvl2pPr>
            <a:lvl3pPr marL="540000" indent="-216000">
              <a:defRPr sz="2400">
                <a:latin typeface="Nunito Light" panose="00000400000000000000" pitchFamily="2" charset="0"/>
              </a:defRPr>
            </a:lvl3pPr>
            <a:lvl4pPr marL="720000" indent="-180000">
              <a:defRPr sz="1700">
                <a:latin typeface="Nunito Light" panose="00000400000000000000" pitchFamily="2" charset="0"/>
              </a:defRPr>
            </a:lvl4pPr>
            <a:lvl5pPr marL="864000" indent="-144000">
              <a:defRPr sz="14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 dirty="0"/>
              <a:t>Klik om tekst toe te voegen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18" name="Tijdelijke aanduiding voor tekst 3">
            <a:extLst>
              <a:ext uri="{FF2B5EF4-FFF2-40B4-BE49-F238E27FC236}">
                <a16:creationId xmlns:a16="http://schemas.microsoft.com/office/drawing/2014/main" id="{68AD295F-0EA8-487A-BC52-5E7E9F766AD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0000" y="899999"/>
            <a:ext cx="5018400" cy="5436827"/>
          </a:xfrm>
          <a:solidFill>
            <a:schemeClr val="bg1">
              <a:lumMod val="95000"/>
            </a:schemeClr>
          </a:solidFill>
        </p:spPr>
        <p:txBody>
          <a:bodyPr lIns="360000" tIns="900000" rIns="360000" bIns="360000"/>
          <a:lstStyle>
            <a:lvl1pPr>
              <a:defRPr sz="2400">
                <a:latin typeface="Nunito Light" panose="00000400000000000000" pitchFamily="2" charset="0"/>
              </a:defRPr>
            </a:lvl1pPr>
            <a:lvl2pPr marL="324000" indent="-324000">
              <a:defRPr sz="2400">
                <a:latin typeface="Nunito Light" panose="00000400000000000000" pitchFamily="2" charset="0"/>
              </a:defRPr>
            </a:lvl2pPr>
            <a:lvl3pPr marL="540000" indent="-216000">
              <a:defRPr sz="2400">
                <a:latin typeface="Nunito Light" panose="00000400000000000000" pitchFamily="2" charset="0"/>
              </a:defRPr>
            </a:lvl3pPr>
            <a:lvl4pPr marL="720000" indent="-180000">
              <a:defRPr sz="1700">
                <a:latin typeface="Nunito Light" panose="00000400000000000000" pitchFamily="2" charset="0"/>
              </a:defRPr>
            </a:lvl4pPr>
            <a:lvl5pPr marL="864000" indent="-144000">
              <a:defRPr sz="14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 dirty="0"/>
              <a:t>Klik om tekst toe te voegen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22" name="Tijdelijke aanduiding voor datum 21">
            <a:extLst>
              <a:ext uri="{FF2B5EF4-FFF2-40B4-BE49-F238E27FC236}">
                <a16:creationId xmlns:a16="http://schemas.microsoft.com/office/drawing/2014/main" id="{7989F3C4-8754-4E47-A7CD-960A64C9643F}"/>
              </a:ext>
            </a:extLst>
          </p:cNvPr>
          <p:cNvSpPr>
            <a:spLocks noGrp="1"/>
          </p:cNvSpPr>
          <p:nvPr>
            <p:ph type="dt" sz="half" idx="30"/>
          </p:nvPr>
        </p:nvSpPr>
        <p:spPr/>
        <p:txBody>
          <a:bodyPr/>
          <a:lstStyle/>
          <a:p>
            <a:pPr algn="ctr"/>
            <a:fld id="{F7DB161D-C10C-4B51-B13B-BC1D9D7625F9}" type="datetime1">
              <a:rPr lang="nl-BE" smtClean="0"/>
              <a:t>17/10/2022</a:t>
            </a:fld>
            <a:endParaRPr lang="nl-BE" dirty="0"/>
          </a:p>
        </p:txBody>
      </p:sp>
      <p:sp>
        <p:nvSpPr>
          <p:cNvPr id="23" name="Tijdelijke aanduiding voor voettekst 22">
            <a:extLst>
              <a:ext uri="{FF2B5EF4-FFF2-40B4-BE49-F238E27FC236}">
                <a16:creationId xmlns:a16="http://schemas.microsoft.com/office/drawing/2014/main" id="{CB820195-A001-406B-AED6-7F9DA1069F3C}"/>
              </a:ext>
            </a:extLst>
          </p:cNvPr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US"/>
              <a:t>Voettekst</a:t>
            </a:r>
            <a:endParaRPr lang="nl-BE" sz="950" dirty="0"/>
          </a:p>
        </p:txBody>
      </p:sp>
      <p:sp>
        <p:nvSpPr>
          <p:cNvPr id="24" name="Tijdelijke aanduiding voor dianummer 23">
            <a:extLst>
              <a:ext uri="{FF2B5EF4-FFF2-40B4-BE49-F238E27FC236}">
                <a16:creationId xmlns:a16="http://schemas.microsoft.com/office/drawing/2014/main" id="{E96D365C-8F94-4688-8031-2C0D191C58AE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‹nr.›</a:t>
            </a:fld>
            <a:endParaRPr lang="nl-BE" sz="1200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93A76050-E5C0-4DAE-9BA3-37671900D8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8800" y="594000"/>
            <a:ext cx="5018400" cy="779188"/>
          </a:xfrm>
          <a:noFill/>
        </p:spPr>
        <p:txBody>
          <a:bodyPr wrap="square" lIns="360000" tIns="0" rIns="360000" bIns="0" anchor="t" anchorCtr="0">
            <a:spAutoFit/>
          </a:bodyPr>
          <a:lstStyle>
            <a:lvl1pPr>
              <a:defRPr sz="4200" baseline="10000">
                <a:solidFill>
                  <a:schemeClr val="bg1"/>
                </a:solidFill>
                <a:highlight>
                  <a:srgbClr val="F04C25"/>
                </a:highlight>
              </a:defRPr>
            </a:lvl1pPr>
          </a:lstStyle>
          <a:p>
            <a:r>
              <a:rPr lang="nl-NL" dirty="0"/>
              <a:t>Klik om titel toe te voegen</a:t>
            </a:r>
            <a:endParaRPr lang="nl-BE" dirty="0"/>
          </a:p>
        </p:txBody>
      </p:sp>
      <p:sp>
        <p:nvSpPr>
          <p:cNvPr id="13" name="Tijdelijke aanduiding voor tekst 17">
            <a:extLst>
              <a:ext uri="{FF2B5EF4-FFF2-40B4-BE49-F238E27FC236}">
                <a16:creationId xmlns:a16="http://schemas.microsoft.com/office/drawing/2014/main" id="{DCA98BDB-F2F0-47B0-9638-3893E0C3232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454800" y="594429"/>
            <a:ext cx="5018400" cy="779188"/>
          </a:xfrm>
        </p:spPr>
        <p:txBody>
          <a:bodyPr wrap="square" lIns="360000" tIns="0" rIns="360000" bIns="0" anchor="t" anchorCtr="0">
            <a:spAutoFit/>
          </a:bodyPr>
          <a:lstStyle>
            <a:lvl1pPr algn="l">
              <a:lnSpc>
                <a:spcPct val="90000"/>
              </a:lnSpc>
              <a:defRPr sz="4200" baseline="10000">
                <a:solidFill>
                  <a:schemeClr val="bg1">
                    <a:lumMod val="95000"/>
                  </a:schemeClr>
                </a:solidFill>
                <a:highlight>
                  <a:srgbClr val="F04C25"/>
                </a:highlight>
                <a:latin typeface="Poppins ExtraLight" panose="00000300000000000000" pitchFamily="2" charset="0"/>
                <a:cs typeface="Poppins ExtraLight" panose="00000300000000000000" pitchFamily="2" charset="0"/>
              </a:defRPr>
            </a:lvl1pPr>
          </a:lstStyle>
          <a:p>
            <a:pPr lvl="0"/>
            <a:r>
              <a:rPr lang="nl-NL" dirty="0"/>
              <a:t>Klik om titel toe te voegen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0332577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SLIDE (modern) |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3">
            <a:extLst>
              <a:ext uri="{FF2B5EF4-FFF2-40B4-BE49-F238E27FC236}">
                <a16:creationId xmlns:a16="http://schemas.microsoft.com/office/drawing/2014/main" id="{68AD295F-0EA8-487A-BC52-5E7E9F766AD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0000" y="507343"/>
            <a:ext cx="10752000" cy="5829470"/>
          </a:xfrm>
          <a:solidFill>
            <a:schemeClr val="bg1">
              <a:lumMod val="95000"/>
            </a:schemeClr>
          </a:solidFill>
        </p:spPr>
        <p:txBody>
          <a:bodyPr lIns="720000" tIns="720000" rIns="720000" bIns="720000"/>
          <a:lstStyle>
            <a:lvl1pPr marL="0" indent="0">
              <a:buSzPct val="100000"/>
              <a:buFontTx/>
              <a:buNone/>
              <a:defRPr sz="2400">
                <a:solidFill>
                  <a:schemeClr val="bg1"/>
                </a:solidFill>
                <a:highlight>
                  <a:srgbClr val="F04C25"/>
                </a:highlight>
                <a:latin typeface="Nunito Light" panose="00000400000000000000" pitchFamily="2" charset="0"/>
              </a:defRPr>
            </a:lvl1pPr>
            <a:lvl2pPr marL="324000" indent="-324000">
              <a:defRPr sz="2400">
                <a:latin typeface="Nunito Light" panose="00000400000000000000" pitchFamily="2" charset="0"/>
              </a:defRPr>
            </a:lvl2pPr>
            <a:lvl3pPr marL="540000" indent="-216000">
              <a:defRPr sz="2400">
                <a:latin typeface="Nunito Light" panose="00000400000000000000" pitchFamily="2" charset="0"/>
              </a:defRPr>
            </a:lvl3pPr>
            <a:lvl4pPr marL="720000" indent="-180000">
              <a:defRPr sz="1700">
                <a:latin typeface="Nunito Light" panose="00000400000000000000" pitchFamily="2" charset="0"/>
              </a:defRPr>
            </a:lvl4pPr>
            <a:lvl5pPr marL="864000" indent="-144000">
              <a:defRPr sz="14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 dirty="0"/>
              <a:t>Klik om tekst toe te voegen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22" name="Tijdelijke aanduiding voor datum 21">
            <a:extLst>
              <a:ext uri="{FF2B5EF4-FFF2-40B4-BE49-F238E27FC236}">
                <a16:creationId xmlns:a16="http://schemas.microsoft.com/office/drawing/2014/main" id="{7989F3C4-8754-4E47-A7CD-960A64C9643F}"/>
              </a:ext>
            </a:extLst>
          </p:cNvPr>
          <p:cNvSpPr>
            <a:spLocks noGrp="1"/>
          </p:cNvSpPr>
          <p:nvPr>
            <p:ph type="dt" sz="half" idx="30"/>
          </p:nvPr>
        </p:nvSpPr>
        <p:spPr/>
        <p:txBody>
          <a:bodyPr/>
          <a:lstStyle/>
          <a:p>
            <a:pPr algn="ctr"/>
            <a:fld id="{274D6A5D-0D05-40B1-9053-54E6EDA146F8}" type="datetime1">
              <a:rPr lang="nl-BE" smtClean="0"/>
              <a:t>17/10/2022</a:t>
            </a:fld>
            <a:endParaRPr lang="nl-BE" dirty="0"/>
          </a:p>
        </p:txBody>
      </p:sp>
      <p:sp>
        <p:nvSpPr>
          <p:cNvPr id="23" name="Tijdelijke aanduiding voor voettekst 22">
            <a:extLst>
              <a:ext uri="{FF2B5EF4-FFF2-40B4-BE49-F238E27FC236}">
                <a16:creationId xmlns:a16="http://schemas.microsoft.com/office/drawing/2014/main" id="{CB820195-A001-406B-AED6-7F9DA1069F3C}"/>
              </a:ext>
            </a:extLst>
          </p:cNvPr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US"/>
              <a:t>Voettekst</a:t>
            </a:r>
            <a:endParaRPr lang="nl-BE" sz="950" dirty="0"/>
          </a:p>
        </p:txBody>
      </p:sp>
      <p:sp>
        <p:nvSpPr>
          <p:cNvPr id="24" name="Tijdelijke aanduiding voor dianummer 23">
            <a:extLst>
              <a:ext uri="{FF2B5EF4-FFF2-40B4-BE49-F238E27FC236}">
                <a16:creationId xmlns:a16="http://schemas.microsoft.com/office/drawing/2014/main" id="{E96D365C-8F94-4688-8031-2C0D191C58AE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‹nr.›</a:t>
            </a:fld>
            <a:endParaRPr lang="nl-BE" sz="1200" dirty="0"/>
          </a:p>
        </p:txBody>
      </p:sp>
    </p:spTree>
    <p:extLst>
      <p:ext uri="{BB962C8B-B14F-4D97-AF65-F5344CB8AC3E}">
        <p14:creationId xmlns:p14="http://schemas.microsoft.com/office/powerpoint/2010/main" val="3519902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SLIDE (modern) | Titel + tekst +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3">
            <a:extLst>
              <a:ext uri="{FF2B5EF4-FFF2-40B4-BE49-F238E27FC236}">
                <a16:creationId xmlns:a16="http://schemas.microsoft.com/office/drawing/2014/main" id="{68AD295F-0EA8-487A-BC52-5E7E9F766AD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0000" y="899999"/>
            <a:ext cx="5558400" cy="5436829"/>
          </a:xfrm>
          <a:solidFill>
            <a:schemeClr val="bg1">
              <a:lumMod val="95000"/>
            </a:schemeClr>
          </a:solidFill>
        </p:spPr>
        <p:txBody>
          <a:bodyPr lIns="360000" tIns="900000" rIns="540000" bIns="360000"/>
          <a:lstStyle>
            <a:lvl1pPr>
              <a:defRPr sz="2400">
                <a:latin typeface="Nunito Light" panose="00000400000000000000" pitchFamily="2" charset="0"/>
              </a:defRPr>
            </a:lvl1pPr>
            <a:lvl2pPr marL="324000" indent="-324000">
              <a:defRPr sz="2400">
                <a:latin typeface="Nunito Light" panose="00000400000000000000" pitchFamily="2" charset="0"/>
              </a:defRPr>
            </a:lvl2pPr>
            <a:lvl3pPr marL="540000" indent="-216000">
              <a:defRPr sz="2400">
                <a:latin typeface="Nunito Light" panose="00000400000000000000" pitchFamily="2" charset="0"/>
              </a:defRPr>
            </a:lvl3pPr>
            <a:lvl4pPr marL="720000" indent="-180000">
              <a:defRPr sz="1700">
                <a:latin typeface="Nunito Light" panose="00000400000000000000" pitchFamily="2" charset="0"/>
              </a:defRPr>
            </a:lvl4pPr>
            <a:lvl5pPr marL="864000" indent="-144000">
              <a:defRPr sz="14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 dirty="0"/>
              <a:t>Klik om tekst toe te voegen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22" name="Tijdelijke aanduiding voor datum 21">
            <a:extLst>
              <a:ext uri="{FF2B5EF4-FFF2-40B4-BE49-F238E27FC236}">
                <a16:creationId xmlns:a16="http://schemas.microsoft.com/office/drawing/2014/main" id="{7989F3C4-8754-4E47-A7CD-960A64C9643F}"/>
              </a:ext>
            </a:extLst>
          </p:cNvPr>
          <p:cNvSpPr>
            <a:spLocks noGrp="1"/>
          </p:cNvSpPr>
          <p:nvPr>
            <p:ph type="dt" sz="half" idx="30"/>
          </p:nvPr>
        </p:nvSpPr>
        <p:spPr/>
        <p:txBody>
          <a:bodyPr/>
          <a:lstStyle/>
          <a:p>
            <a:pPr algn="ctr"/>
            <a:fld id="{7D4C5946-5962-47F5-A98A-263937B5ECD2}" type="datetime1">
              <a:rPr lang="nl-BE" smtClean="0"/>
              <a:t>17/10/2022</a:t>
            </a:fld>
            <a:endParaRPr lang="nl-BE" dirty="0"/>
          </a:p>
        </p:txBody>
      </p:sp>
      <p:sp>
        <p:nvSpPr>
          <p:cNvPr id="23" name="Tijdelijke aanduiding voor voettekst 22">
            <a:extLst>
              <a:ext uri="{FF2B5EF4-FFF2-40B4-BE49-F238E27FC236}">
                <a16:creationId xmlns:a16="http://schemas.microsoft.com/office/drawing/2014/main" id="{CB820195-A001-406B-AED6-7F9DA1069F3C}"/>
              </a:ext>
            </a:extLst>
          </p:cNvPr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US"/>
              <a:t>Voettekst</a:t>
            </a:r>
            <a:endParaRPr lang="nl-BE" sz="950" dirty="0"/>
          </a:p>
        </p:txBody>
      </p:sp>
      <p:sp>
        <p:nvSpPr>
          <p:cNvPr id="24" name="Tijdelijke aanduiding voor dianummer 23">
            <a:extLst>
              <a:ext uri="{FF2B5EF4-FFF2-40B4-BE49-F238E27FC236}">
                <a16:creationId xmlns:a16="http://schemas.microsoft.com/office/drawing/2014/main" id="{E96D365C-8F94-4688-8031-2C0D191C58AE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‹nr.›</a:t>
            </a:fld>
            <a:endParaRPr lang="nl-BE" sz="1200" dirty="0"/>
          </a:p>
        </p:txBody>
      </p:sp>
      <p:sp>
        <p:nvSpPr>
          <p:cNvPr id="26" name="Tijdelijke aanduiding voor afbeelding 4">
            <a:extLst>
              <a:ext uri="{FF2B5EF4-FFF2-40B4-BE49-F238E27FC236}">
                <a16:creationId xmlns:a16="http://schemas.microsoft.com/office/drawing/2014/main" id="{8A35AAD3-058F-4826-AB46-14FE5593EB6C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6638400" y="899997"/>
            <a:ext cx="4834799" cy="5436829"/>
          </a:xfrm>
          <a:solidFill>
            <a:schemeClr val="accent5">
              <a:lumMod val="20000"/>
              <a:lumOff val="80000"/>
            </a:schemeClr>
          </a:solidFill>
          <a:ln w="127000">
            <a:noFill/>
          </a:ln>
        </p:spPr>
        <p:txBody>
          <a:bodyPr lIns="0" tIns="0" rIns="0" bIns="1800000" anchor="ctr" anchorCtr="0"/>
          <a:lstStyle>
            <a:lvl1pPr algn="ctr"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nl-BE" dirty="0"/>
              <a:t>Klik (op pictogram) </a:t>
            </a:r>
            <a:br>
              <a:rPr lang="nl-BE" dirty="0"/>
            </a:br>
            <a:r>
              <a:rPr lang="nl-BE" dirty="0"/>
              <a:t>om foto toe te voegen</a:t>
            </a:r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5C99B6F0-515C-4E82-BE72-3BB6E4B096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8799" y="594000"/>
            <a:ext cx="5558399" cy="391389"/>
          </a:xfrm>
          <a:noFill/>
        </p:spPr>
        <p:txBody>
          <a:bodyPr wrap="square" lIns="360000" tIns="0" rIns="360000" bIns="0" anchor="t" anchorCtr="0">
            <a:spAutoFit/>
          </a:bodyPr>
          <a:lstStyle>
            <a:lvl1pPr>
              <a:defRPr sz="4200" baseline="10000">
                <a:solidFill>
                  <a:schemeClr val="bg1"/>
                </a:solidFill>
                <a:highlight>
                  <a:srgbClr val="F04C25"/>
                </a:highlight>
              </a:defRPr>
            </a:lvl1pPr>
          </a:lstStyle>
          <a:p>
            <a:r>
              <a:rPr lang="nl-NL" dirty="0"/>
              <a:t>Klik om titel toe te voegen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2329750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SLIDE (modern) | Foto +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3">
            <a:extLst>
              <a:ext uri="{FF2B5EF4-FFF2-40B4-BE49-F238E27FC236}">
                <a16:creationId xmlns:a16="http://schemas.microsoft.com/office/drawing/2014/main" id="{68AD295F-0EA8-487A-BC52-5E7E9F766AD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98400" y="507343"/>
            <a:ext cx="4473600" cy="5829470"/>
          </a:xfrm>
          <a:solidFill>
            <a:schemeClr val="bg1">
              <a:lumMod val="95000"/>
            </a:schemeClr>
          </a:solidFill>
        </p:spPr>
        <p:txBody>
          <a:bodyPr lIns="360000" tIns="900000" rIns="360000" bIns="360000"/>
          <a:lstStyle>
            <a:lvl1pPr marL="0" indent="0">
              <a:defRPr sz="2400">
                <a:solidFill>
                  <a:schemeClr val="bg1"/>
                </a:solidFill>
                <a:highlight>
                  <a:srgbClr val="F04C25"/>
                </a:highlight>
                <a:latin typeface="Nunito Light" panose="00000400000000000000" pitchFamily="2" charset="0"/>
              </a:defRPr>
            </a:lvl1pPr>
            <a:lvl2pPr marL="324000" indent="-324000">
              <a:defRPr sz="2400">
                <a:latin typeface="Nunito Light" panose="00000400000000000000" pitchFamily="2" charset="0"/>
              </a:defRPr>
            </a:lvl2pPr>
            <a:lvl3pPr marL="540000" indent="-216000">
              <a:defRPr sz="2400">
                <a:latin typeface="Nunito Light" panose="00000400000000000000" pitchFamily="2" charset="0"/>
              </a:defRPr>
            </a:lvl3pPr>
            <a:lvl4pPr marL="720000" indent="-180000">
              <a:defRPr sz="1700">
                <a:latin typeface="Nunito Light" panose="00000400000000000000" pitchFamily="2" charset="0"/>
              </a:defRPr>
            </a:lvl4pPr>
            <a:lvl5pPr marL="864000" indent="-144000">
              <a:defRPr sz="14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 dirty="0"/>
              <a:t>Klik om tekst toe te voegen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22" name="Tijdelijke aanduiding voor datum 21">
            <a:extLst>
              <a:ext uri="{FF2B5EF4-FFF2-40B4-BE49-F238E27FC236}">
                <a16:creationId xmlns:a16="http://schemas.microsoft.com/office/drawing/2014/main" id="{7989F3C4-8754-4E47-A7CD-960A64C9643F}"/>
              </a:ext>
            </a:extLst>
          </p:cNvPr>
          <p:cNvSpPr>
            <a:spLocks noGrp="1"/>
          </p:cNvSpPr>
          <p:nvPr>
            <p:ph type="dt" sz="half" idx="30"/>
          </p:nvPr>
        </p:nvSpPr>
        <p:spPr/>
        <p:txBody>
          <a:bodyPr/>
          <a:lstStyle/>
          <a:p>
            <a:pPr algn="ctr"/>
            <a:fld id="{602D531B-E74F-43CE-970A-2D670B19B7E6}" type="datetime1">
              <a:rPr lang="nl-BE" smtClean="0"/>
              <a:t>17/10/2022</a:t>
            </a:fld>
            <a:endParaRPr lang="nl-BE" dirty="0"/>
          </a:p>
        </p:txBody>
      </p:sp>
      <p:sp>
        <p:nvSpPr>
          <p:cNvPr id="23" name="Tijdelijke aanduiding voor voettekst 22">
            <a:extLst>
              <a:ext uri="{FF2B5EF4-FFF2-40B4-BE49-F238E27FC236}">
                <a16:creationId xmlns:a16="http://schemas.microsoft.com/office/drawing/2014/main" id="{CB820195-A001-406B-AED6-7F9DA1069F3C}"/>
              </a:ext>
            </a:extLst>
          </p:cNvPr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US"/>
              <a:t>Voettekst</a:t>
            </a:r>
            <a:endParaRPr lang="nl-BE" sz="950" dirty="0"/>
          </a:p>
        </p:txBody>
      </p:sp>
      <p:sp>
        <p:nvSpPr>
          <p:cNvPr id="24" name="Tijdelijke aanduiding voor dianummer 23">
            <a:extLst>
              <a:ext uri="{FF2B5EF4-FFF2-40B4-BE49-F238E27FC236}">
                <a16:creationId xmlns:a16="http://schemas.microsoft.com/office/drawing/2014/main" id="{E96D365C-8F94-4688-8031-2C0D191C58AE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‹nr.›</a:t>
            </a:fld>
            <a:endParaRPr lang="nl-BE" sz="1200" dirty="0"/>
          </a:p>
        </p:txBody>
      </p:sp>
      <p:sp>
        <p:nvSpPr>
          <p:cNvPr id="8" name="Tijdelijke aanduiding voor afbeelding 4">
            <a:extLst>
              <a:ext uri="{FF2B5EF4-FFF2-40B4-BE49-F238E27FC236}">
                <a16:creationId xmlns:a16="http://schemas.microsoft.com/office/drawing/2014/main" id="{52425314-5DA9-4203-BA49-4881B378C381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20000" y="507342"/>
            <a:ext cx="5918400" cy="5829471"/>
          </a:xfrm>
          <a:solidFill>
            <a:schemeClr val="accent5">
              <a:lumMod val="20000"/>
              <a:lumOff val="80000"/>
            </a:schemeClr>
          </a:solidFill>
          <a:ln w="127000">
            <a:noFill/>
          </a:ln>
        </p:spPr>
        <p:txBody>
          <a:bodyPr lIns="0" tIns="0" rIns="0" bIns="1800000" anchor="ctr" anchorCtr="0"/>
          <a:lstStyle>
            <a:lvl1pPr algn="ctr"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nl-BE" dirty="0"/>
              <a:t>Klik (op pictogram) </a:t>
            </a:r>
            <a:br>
              <a:rPr lang="nl-BE" dirty="0"/>
            </a:br>
            <a:r>
              <a:rPr lang="nl-BE" dirty="0"/>
              <a:t>om foto toe te voegen</a:t>
            </a:r>
          </a:p>
        </p:txBody>
      </p:sp>
    </p:spTree>
    <p:extLst>
      <p:ext uri="{BB962C8B-B14F-4D97-AF65-F5344CB8AC3E}">
        <p14:creationId xmlns:p14="http://schemas.microsoft.com/office/powerpoint/2010/main" val="19055768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SLIDE (modern) | Foto +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afbeelding 4">
            <a:extLst>
              <a:ext uri="{FF2B5EF4-FFF2-40B4-BE49-F238E27FC236}">
                <a16:creationId xmlns:a16="http://schemas.microsoft.com/office/drawing/2014/main" id="{F25CFBFA-9836-4A82-B618-6F3CB208A9E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12192000" cy="6857997"/>
          </a:xfrm>
          <a:solidFill>
            <a:schemeClr val="accent5">
              <a:lumMod val="20000"/>
              <a:lumOff val="80000"/>
            </a:schemeClr>
          </a:solidFill>
          <a:ln w="127000">
            <a:noFill/>
          </a:ln>
        </p:spPr>
        <p:txBody>
          <a:bodyPr lIns="0" tIns="0" rIns="0" bIns="1800000" anchor="ctr" anchorCtr="0"/>
          <a:lstStyle>
            <a:lvl1pPr algn="ctr"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nl-BE" dirty="0"/>
              <a:t>Klik (op pictogram) </a:t>
            </a:r>
            <a:br>
              <a:rPr lang="nl-BE" dirty="0"/>
            </a:br>
            <a:r>
              <a:rPr lang="nl-BE" dirty="0"/>
              <a:t>om foto toe te voegen</a:t>
            </a:r>
          </a:p>
        </p:txBody>
      </p:sp>
      <p:sp>
        <p:nvSpPr>
          <p:cNvPr id="23" name="Tijdelijke aanduiding voor tekst 17">
            <a:extLst>
              <a:ext uri="{FF2B5EF4-FFF2-40B4-BE49-F238E27FC236}">
                <a16:creationId xmlns:a16="http://schemas.microsoft.com/office/drawing/2014/main" id="{29374930-9895-44D2-B136-29147121C60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80000" y="1080000"/>
            <a:ext cx="4680000" cy="984885"/>
          </a:xfrm>
        </p:spPr>
        <p:txBody>
          <a:bodyPr lIns="0" tIns="0" rIns="0" bIns="0" anchor="t" anchorCtr="0">
            <a:spAutoFit/>
          </a:bodyPr>
          <a:lstStyle>
            <a:lvl1pPr algn="l">
              <a:lnSpc>
                <a:spcPct val="100000"/>
              </a:lnSpc>
              <a:defRPr sz="4800" b="0" baseline="10000">
                <a:solidFill>
                  <a:srgbClr val="F04C25"/>
                </a:solidFill>
                <a:highlight>
                  <a:srgbClr val="F8F8F8"/>
                </a:highlight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pPr lvl="0"/>
            <a:r>
              <a:rPr lang="nl-NL" dirty="0"/>
              <a:t>Klik om bijschrift toe te</a:t>
            </a:r>
            <a:br>
              <a:rPr lang="nl-NL" dirty="0"/>
            </a:br>
            <a:r>
              <a:rPr lang="nl-NL" dirty="0"/>
              <a:t>voegen</a:t>
            </a:r>
            <a:endParaRPr lang="nl-BE" dirty="0"/>
          </a:p>
        </p:txBody>
      </p:sp>
      <p:sp>
        <p:nvSpPr>
          <p:cNvPr id="31" name="Tijdelijke aanduiding voor dianummer 30">
            <a:extLst>
              <a:ext uri="{FF2B5EF4-FFF2-40B4-BE49-F238E27FC236}">
                <a16:creationId xmlns:a16="http://schemas.microsoft.com/office/drawing/2014/main" id="{230D93FD-2A89-49DC-B490-B52B47BEEE0D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‹nr.›</a:t>
            </a:fld>
            <a:endParaRPr lang="nl-BE" sz="1200" dirty="0"/>
          </a:p>
        </p:txBody>
      </p:sp>
      <p:sp>
        <p:nvSpPr>
          <p:cNvPr id="7" name="Tijdelijke aanduiding voor datum 3">
            <a:extLst>
              <a:ext uri="{FF2B5EF4-FFF2-40B4-BE49-F238E27FC236}">
                <a16:creationId xmlns:a16="http://schemas.microsoft.com/office/drawing/2014/main" id="{F9F0B4F9-1D9B-4907-A7EE-F0140AA6F7E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0000" y="6509899"/>
            <a:ext cx="977465" cy="164370"/>
          </a:xfrm>
          <a:prstGeom prst="rect">
            <a:avLst/>
          </a:prstGeom>
          <a:solidFill>
            <a:schemeClr val="bg1"/>
          </a:solidFill>
        </p:spPr>
        <p:txBody>
          <a:bodyPr vert="horz" wrap="none" lIns="180000" tIns="18000" rIns="180000" bIns="0" rtlCol="0" anchor="ctr" anchorCtr="0">
            <a:noAutofit/>
          </a:bodyPr>
          <a:lstStyle>
            <a:lvl1pPr algn="ctr">
              <a:defRPr sz="950" spc="50" baseline="0">
                <a:solidFill>
                  <a:srgbClr val="969696"/>
                </a:solidFill>
                <a:latin typeface="+mj-lt"/>
              </a:defRPr>
            </a:lvl1pPr>
          </a:lstStyle>
          <a:p>
            <a:pPr algn="ctr"/>
            <a:fld id="{2442315E-BDFA-4377-AE31-07AC651D8CA7}" type="datetime1">
              <a:rPr lang="nl-BE" smtClean="0"/>
              <a:t>17/10/2022</a:t>
            </a:fld>
            <a:endParaRPr lang="nl-BE" dirty="0"/>
          </a:p>
        </p:txBody>
      </p:sp>
      <p:sp>
        <p:nvSpPr>
          <p:cNvPr id="8" name="Tijdelijke aanduiding voor voettekst 4">
            <a:extLst>
              <a:ext uri="{FF2B5EF4-FFF2-40B4-BE49-F238E27FC236}">
                <a16:creationId xmlns:a16="http://schemas.microsoft.com/office/drawing/2014/main" id="{5DE7DC23-B179-402E-8C63-C090FED05A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96000" y="6475084"/>
            <a:ext cx="3600000" cy="234000"/>
          </a:xfrm>
          <a:prstGeom prst="rect">
            <a:avLst/>
          </a:prstGeom>
          <a:solidFill>
            <a:schemeClr val="bg1"/>
          </a:solidFill>
        </p:spPr>
        <p:txBody>
          <a:bodyPr vert="horz" wrap="none" lIns="108000" tIns="18000" rIns="108000" bIns="0" rtlCol="0" anchor="ctr" anchorCtr="0">
            <a:normAutofit/>
          </a:bodyPr>
          <a:lstStyle>
            <a:lvl1pPr algn="ctr">
              <a:defRPr sz="950" cap="all" spc="10" baseline="0">
                <a:solidFill>
                  <a:srgbClr val="969696"/>
                </a:solidFill>
                <a:latin typeface="+mj-lt"/>
              </a:defRPr>
            </a:lvl1pPr>
          </a:lstStyle>
          <a:p>
            <a:r>
              <a:rPr lang="en-US" dirty="0" err="1"/>
              <a:t>Voettekst</a:t>
            </a:r>
            <a:endParaRPr lang="nl-BE" sz="950" dirty="0"/>
          </a:p>
        </p:txBody>
      </p:sp>
    </p:spTree>
    <p:extLst>
      <p:ext uri="{BB962C8B-B14F-4D97-AF65-F5344CB8AC3E}">
        <p14:creationId xmlns:p14="http://schemas.microsoft.com/office/powerpoint/2010/main" val="419632765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SLIDE (modern) | Titel +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afbeelding 4">
            <a:extLst>
              <a:ext uri="{FF2B5EF4-FFF2-40B4-BE49-F238E27FC236}">
                <a16:creationId xmlns:a16="http://schemas.microsoft.com/office/drawing/2014/main" id="{F25CFBFA-9836-4A82-B618-6F3CB208A9E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720000" y="899999"/>
            <a:ext cx="10753200" cy="5436827"/>
          </a:xfrm>
          <a:solidFill>
            <a:schemeClr val="accent5">
              <a:lumMod val="20000"/>
              <a:lumOff val="80000"/>
            </a:schemeClr>
          </a:solidFill>
          <a:ln w="127000">
            <a:noFill/>
          </a:ln>
        </p:spPr>
        <p:txBody>
          <a:bodyPr lIns="0" tIns="0" rIns="0" bIns="1800000" anchor="ctr" anchorCtr="0"/>
          <a:lstStyle>
            <a:lvl1pPr algn="ctr"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nl-BE" dirty="0"/>
              <a:t>Klik (op pictogram) </a:t>
            </a:r>
            <a:br>
              <a:rPr lang="nl-BE" dirty="0"/>
            </a:br>
            <a:r>
              <a:rPr lang="nl-BE" dirty="0"/>
              <a:t>om foto toe te voegen</a:t>
            </a:r>
          </a:p>
        </p:txBody>
      </p:sp>
      <p:sp>
        <p:nvSpPr>
          <p:cNvPr id="34" name="Tijdelijke aanduiding voor datum 33">
            <a:extLst>
              <a:ext uri="{FF2B5EF4-FFF2-40B4-BE49-F238E27FC236}">
                <a16:creationId xmlns:a16="http://schemas.microsoft.com/office/drawing/2014/main" id="{9B57BD74-BC9A-4FF8-B30E-D09C8D8357C9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pPr algn="ctr"/>
            <a:fld id="{2982D176-BC13-4839-97F1-DD23DF3F9656}" type="datetime1">
              <a:rPr lang="nl-BE" smtClean="0"/>
              <a:t>17/10/2022</a:t>
            </a:fld>
            <a:endParaRPr lang="nl-BE" dirty="0"/>
          </a:p>
        </p:txBody>
      </p:sp>
      <p:sp>
        <p:nvSpPr>
          <p:cNvPr id="35" name="Tijdelijke aanduiding voor voettekst 34">
            <a:extLst>
              <a:ext uri="{FF2B5EF4-FFF2-40B4-BE49-F238E27FC236}">
                <a16:creationId xmlns:a16="http://schemas.microsoft.com/office/drawing/2014/main" id="{7381EC05-8CB9-4E96-8BD7-CF9E7F1A7B75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US"/>
              <a:t>Voettekst</a:t>
            </a:r>
            <a:endParaRPr lang="nl-BE" sz="950" dirty="0"/>
          </a:p>
        </p:txBody>
      </p:sp>
      <p:sp>
        <p:nvSpPr>
          <p:cNvPr id="36" name="Tijdelijke aanduiding voor dianummer 35">
            <a:extLst>
              <a:ext uri="{FF2B5EF4-FFF2-40B4-BE49-F238E27FC236}">
                <a16:creationId xmlns:a16="http://schemas.microsoft.com/office/drawing/2014/main" id="{D762F318-6043-441E-829A-99F0B3B1A3AC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‹nr.›</a:t>
            </a:fld>
            <a:endParaRPr lang="nl-BE" sz="1200" dirty="0"/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41703677-C24B-4F3A-9C3A-F58B131B62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8800" y="594000"/>
            <a:ext cx="7560000" cy="447302"/>
          </a:xfrm>
          <a:noFill/>
        </p:spPr>
        <p:txBody>
          <a:bodyPr wrap="square" lIns="360000" tIns="0" rIns="360000" bIns="0" anchor="t" anchorCtr="0">
            <a:spAutoFit/>
          </a:bodyPr>
          <a:lstStyle>
            <a:lvl1pPr>
              <a:defRPr sz="4800" baseline="10000">
                <a:solidFill>
                  <a:schemeClr val="bg1"/>
                </a:solidFill>
                <a:highlight>
                  <a:srgbClr val="F04C25"/>
                </a:highlight>
              </a:defRPr>
            </a:lvl1pPr>
          </a:lstStyle>
          <a:p>
            <a:r>
              <a:rPr lang="nl-NL" dirty="0"/>
              <a:t>Klik om titel toe te voegen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96733036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SLIDE (modern) | 2 foto's + titel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afbeelding 4">
            <a:extLst>
              <a:ext uri="{FF2B5EF4-FFF2-40B4-BE49-F238E27FC236}">
                <a16:creationId xmlns:a16="http://schemas.microsoft.com/office/drawing/2014/main" id="{9E06D7AC-5F2D-4324-8726-C6B6C944CB13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20000" y="899999"/>
            <a:ext cx="5018400" cy="5436833"/>
          </a:xfrm>
          <a:solidFill>
            <a:schemeClr val="accent5">
              <a:lumMod val="20000"/>
              <a:lumOff val="80000"/>
            </a:schemeClr>
          </a:solidFill>
          <a:ln w="127000">
            <a:noFill/>
          </a:ln>
        </p:spPr>
        <p:txBody>
          <a:bodyPr lIns="0" tIns="0" rIns="0" bIns="1800000" anchor="ctr" anchorCtr="0"/>
          <a:lstStyle>
            <a:lvl1pPr algn="ctr"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nl-BE" dirty="0"/>
              <a:t>Klik (op pictogram) </a:t>
            </a:r>
            <a:br>
              <a:rPr lang="nl-BE" dirty="0"/>
            </a:br>
            <a:r>
              <a:rPr lang="nl-BE" dirty="0"/>
              <a:t>om foto toe te voegen</a:t>
            </a:r>
          </a:p>
        </p:txBody>
      </p:sp>
      <p:sp>
        <p:nvSpPr>
          <p:cNvPr id="9" name="Tijdelijke aanduiding voor afbeelding 4">
            <a:extLst>
              <a:ext uri="{FF2B5EF4-FFF2-40B4-BE49-F238E27FC236}">
                <a16:creationId xmlns:a16="http://schemas.microsoft.com/office/drawing/2014/main" id="{684FF161-1946-4DEB-8A00-C244CC554673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6454800" y="899999"/>
            <a:ext cx="5018400" cy="5436833"/>
          </a:xfrm>
          <a:solidFill>
            <a:schemeClr val="accent5">
              <a:lumMod val="20000"/>
              <a:lumOff val="80000"/>
            </a:schemeClr>
          </a:solidFill>
          <a:ln w="127000">
            <a:noFill/>
          </a:ln>
        </p:spPr>
        <p:txBody>
          <a:bodyPr lIns="0" tIns="0" rIns="0" bIns="1800000" anchor="ctr" anchorCtr="0"/>
          <a:lstStyle>
            <a:lvl1pPr algn="ctr"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nl-BE" dirty="0"/>
              <a:t>Klik (op pictogram) </a:t>
            </a:r>
            <a:br>
              <a:rPr lang="nl-BE" dirty="0"/>
            </a:br>
            <a:r>
              <a:rPr lang="nl-BE" dirty="0"/>
              <a:t>om foto toe te voegen</a:t>
            </a:r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C05C482C-E6A5-4A8C-BD69-2CC9730E59B2}"/>
              </a:ext>
            </a:extLst>
          </p:cNvPr>
          <p:cNvSpPr>
            <a:spLocks noGrp="1"/>
          </p:cNvSpPr>
          <p:nvPr>
            <p:ph type="dt" sz="half" idx="29"/>
          </p:nvPr>
        </p:nvSpPr>
        <p:spPr/>
        <p:txBody>
          <a:bodyPr/>
          <a:lstStyle/>
          <a:p>
            <a:pPr algn="ctr"/>
            <a:fld id="{163F07B9-A717-4F98-9B1A-82AF6FB551F4}" type="datetime1">
              <a:rPr lang="nl-BE" smtClean="0"/>
              <a:t>17/10/2022</a:t>
            </a:fld>
            <a:endParaRPr lang="nl-BE" dirty="0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0FFCF1AD-5EDC-43D1-AD7A-495F71C9B902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r>
              <a:rPr lang="en-US"/>
              <a:t>Voettekst</a:t>
            </a:r>
            <a:endParaRPr lang="nl-BE" sz="950" dirty="0"/>
          </a:p>
        </p:txBody>
      </p:sp>
      <p:sp>
        <p:nvSpPr>
          <p:cNvPr id="16" name="Tijdelijke aanduiding voor dianummer 15">
            <a:extLst>
              <a:ext uri="{FF2B5EF4-FFF2-40B4-BE49-F238E27FC236}">
                <a16:creationId xmlns:a16="http://schemas.microsoft.com/office/drawing/2014/main" id="{9F1B529F-F95D-4333-AEE7-F025929050B0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‹nr.›</a:t>
            </a:fld>
            <a:endParaRPr lang="nl-BE" sz="1200" dirty="0"/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B5DB806C-D844-4D5A-9B27-DEDC009CF6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8800" y="594000"/>
            <a:ext cx="5018400" cy="779188"/>
          </a:xfrm>
          <a:noFill/>
        </p:spPr>
        <p:txBody>
          <a:bodyPr wrap="square" lIns="360000" tIns="0" rIns="360000" bIns="0" anchor="t" anchorCtr="0">
            <a:spAutoFit/>
          </a:bodyPr>
          <a:lstStyle>
            <a:lvl1pPr algn="ctr">
              <a:defRPr sz="4200" baseline="10000">
                <a:solidFill>
                  <a:schemeClr val="bg1"/>
                </a:solidFill>
                <a:highlight>
                  <a:srgbClr val="F04C25"/>
                </a:highlight>
              </a:defRPr>
            </a:lvl1pPr>
          </a:lstStyle>
          <a:p>
            <a:r>
              <a:rPr lang="nl-NL" dirty="0"/>
              <a:t>Klik om titel toe te voegen</a:t>
            </a:r>
            <a:endParaRPr lang="nl-BE" dirty="0"/>
          </a:p>
        </p:txBody>
      </p:sp>
      <p:sp>
        <p:nvSpPr>
          <p:cNvPr id="14" name="Tijdelijke aanduiding voor tekst 17">
            <a:extLst>
              <a:ext uri="{FF2B5EF4-FFF2-40B4-BE49-F238E27FC236}">
                <a16:creationId xmlns:a16="http://schemas.microsoft.com/office/drawing/2014/main" id="{787E6624-70AC-4E78-9420-ED6EB909C98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454800" y="594429"/>
            <a:ext cx="5018400" cy="779188"/>
          </a:xfrm>
        </p:spPr>
        <p:txBody>
          <a:bodyPr wrap="square" lIns="540000" tIns="0" rIns="540000" bIns="0" anchor="t" anchorCtr="0">
            <a:spAutoFit/>
          </a:bodyPr>
          <a:lstStyle>
            <a:lvl1pPr algn="ctr">
              <a:lnSpc>
                <a:spcPct val="90000"/>
              </a:lnSpc>
              <a:defRPr sz="4200" baseline="10000">
                <a:solidFill>
                  <a:schemeClr val="bg1">
                    <a:lumMod val="95000"/>
                  </a:schemeClr>
                </a:solidFill>
                <a:highlight>
                  <a:srgbClr val="F04C25"/>
                </a:highlight>
                <a:latin typeface="Poppins ExtraLight" panose="00000300000000000000" pitchFamily="2" charset="0"/>
                <a:cs typeface="Poppins ExtraLight" panose="00000300000000000000" pitchFamily="2" charset="0"/>
              </a:defRPr>
            </a:lvl1pPr>
          </a:lstStyle>
          <a:p>
            <a:pPr lvl="0"/>
            <a:r>
              <a:rPr lang="nl-NL" dirty="0"/>
              <a:t>Klik om titel toe te voegen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8564724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SLIDE (modern) | 2 foto's +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afbeelding 4">
            <a:extLst>
              <a:ext uri="{FF2B5EF4-FFF2-40B4-BE49-F238E27FC236}">
                <a16:creationId xmlns:a16="http://schemas.microsoft.com/office/drawing/2014/main" id="{9E06D7AC-5F2D-4324-8726-C6B6C944CB13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20000" y="507343"/>
            <a:ext cx="5018400" cy="5829490"/>
          </a:xfrm>
          <a:solidFill>
            <a:schemeClr val="accent5">
              <a:lumMod val="20000"/>
              <a:lumOff val="80000"/>
            </a:schemeClr>
          </a:solidFill>
          <a:ln w="127000">
            <a:noFill/>
          </a:ln>
        </p:spPr>
        <p:txBody>
          <a:bodyPr lIns="0" tIns="0" rIns="0" bIns="1800000" anchor="ctr" anchorCtr="0"/>
          <a:lstStyle>
            <a:lvl1pPr algn="ctr"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nl-BE" dirty="0"/>
              <a:t>Klik (op pictogram) </a:t>
            </a:r>
            <a:br>
              <a:rPr lang="nl-BE" dirty="0"/>
            </a:br>
            <a:r>
              <a:rPr lang="nl-BE" dirty="0"/>
              <a:t>om foto toe te voegen</a:t>
            </a:r>
          </a:p>
        </p:txBody>
      </p:sp>
      <p:sp>
        <p:nvSpPr>
          <p:cNvPr id="9" name="Tijdelijke aanduiding voor afbeelding 4">
            <a:extLst>
              <a:ext uri="{FF2B5EF4-FFF2-40B4-BE49-F238E27FC236}">
                <a16:creationId xmlns:a16="http://schemas.microsoft.com/office/drawing/2014/main" id="{684FF161-1946-4DEB-8A00-C244CC554673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6454800" y="507343"/>
            <a:ext cx="5018400" cy="5829490"/>
          </a:xfrm>
          <a:solidFill>
            <a:schemeClr val="accent5">
              <a:lumMod val="20000"/>
              <a:lumOff val="80000"/>
            </a:schemeClr>
          </a:solidFill>
          <a:ln w="127000">
            <a:noFill/>
          </a:ln>
        </p:spPr>
        <p:txBody>
          <a:bodyPr lIns="0" tIns="0" rIns="0" bIns="1800000" anchor="ctr" anchorCtr="0"/>
          <a:lstStyle>
            <a:lvl1pPr algn="ctr"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nl-BE" dirty="0"/>
              <a:t>Klik (op pictogram) </a:t>
            </a:r>
            <a:br>
              <a:rPr lang="nl-BE" dirty="0"/>
            </a:br>
            <a:r>
              <a:rPr lang="nl-BE" dirty="0"/>
              <a:t>om foto toe te voegen</a:t>
            </a:r>
          </a:p>
        </p:txBody>
      </p:sp>
      <p:sp>
        <p:nvSpPr>
          <p:cNvPr id="11" name="Tijdelijke aanduiding voor tekst 17">
            <a:extLst>
              <a:ext uri="{FF2B5EF4-FFF2-40B4-BE49-F238E27FC236}">
                <a16:creationId xmlns:a16="http://schemas.microsoft.com/office/drawing/2014/main" id="{90FB4182-FA1E-4B62-836A-FC299AD4283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20000" y="5374575"/>
            <a:ext cx="5018400" cy="620042"/>
          </a:xfrm>
        </p:spPr>
        <p:txBody>
          <a:bodyPr wrap="square" lIns="540000" tIns="0" rIns="540000" bIns="0" anchor="b" anchorCtr="0">
            <a:spAutoFit/>
          </a:bodyPr>
          <a:lstStyle>
            <a:lvl1pPr algn="ctr">
              <a:lnSpc>
                <a:spcPct val="110000"/>
              </a:lnSpc>
              <a:defRPr sz="2800" b="0" baseline="10000">
                <a:solidFill>
                  <a:srgbClr val="F04C25"/>
                </a:solidFill>
                <a:highlight>
                  <a:srgbClr val="F8F8F8"/>
                </a:highlight>
                <a:latin typeface="Poppins ExtraLight" panose="00000300000000000000" pitchFamily="2" charset="0"/>
                <a:cs typeface="Poppins ExtraLight" panose="00000300000000000000" pitchFamily="2" charset="0"/>
              </a:defRPr>
            </a:lvl1pPr>
          </a:lstStyle>
          <a:p>
            <a:pPr lvl="0"/>
            <a:r>
              <a:rPr lang="nl-NL" dirty="0"/>
              <a:t>Klik om bijschrift toe te</a:t>
            </a:r>
            <a:br>
              <a:rPr lang="nl-NL" dirty="0"/>
            </a:br>
            <a:r>
              <a:rPr lang="nl-NL" dirty="0"/>
              <a:t>voegen</a:t>
            </a:r>
            <a:endParaRPr lang="nl-BE" dirty="0"/>
          </a:p>
        </p:txBody>
      </p:sp>
      <p:sp>
        <p:nvSpPr>
          <p:cNvPr id="12" name="Tijdelijke aanduiding voor tekst 17">
            <a:extLst>
              <a:ext uri="{FF2B5EF4-FFF2-40B4-BE49-F238E27FC236}">
                <a16:creationId xmlns:a16="http://schemas.microsoft.com/office/drawing/2014/main" id="{4B854F65-663B-40A7-9F09-DB3664C1495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454800" y="5374575"/>
            <a:ext cx="5018400" cy="620042"/>
          </a:xfrm>
        </p:spPr>
        <p:txBody>
          <a:bodyPr wrap="square" lIns="540000" tIns="0" rIns="540000" bIns="0" anchor="b" anchorCtr="0">
            <a:spAutoFit/>
          </a:bodyPr>
          <a:lstStyle>
            <a:lvl1pPr algn="ctr">
              <a:lnSpc>
                <a:spcPct val="110000"/>
              </a:lnSpc>
              <a:defRPr sz="2800" b="0" baseline="10000">
                <a:solidFill>
                  <a:srgbClr val="F04C25"/>
                </a:solidFill>
                <a:highlight>
                  <a:srgbClr val="F8F8F8"/>
                </a:highlight>
                <a:latin typeface="Poppins ExtraLight" panose="00000300000000000000" pitchFamily="2" charset="0"/>
                <a:cs typeface="Poppins ExtraLight" panose="00000300000000000000" pitchFamily="2" charset="0"/>
              </a:defRPr>
            </a:lvl1pPr>
          </a:lstStyle>
          <a:p>
            <a:pPr lvl="0"/>
            <a:r>
              <a:rPr lang="nl-NL" dirty="0"/>
              <a:t>Klik om bijschrift toe te</a:t>
            </a:r>
            <a:br>
              <a:rPr lang="nl-NL" dirty="0"/>
            </a:br>
            <a:r>
              <a:rPr lang="nl-NL" dirty="0"/>
              <a:t>voegen</a:t>
            </a:r>
            <a:endParaRPr lang="nl-BE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06BD2019-7B01-4801-BBE7-A6394BADEF34}"/>
              </a:ext>
            </a:extLst>
          </p:cNvPr>
          <p:cNvSpPr>
            <a:spLocks noGrp="1"/>
          </p:cNvSpPr>
          <p:nvPr>
            <p:ph type="dt" sz="half" idx="29"/>
          </p:nvPr>
        </p:nvSpPr>
        <p:spPr/>
        <p:txBody>
          <a:bodyPr/>
          <a:lstStyle/>
          <a:p>
            <a:pPr algn="ctr"/>
            <a:fld id="{F960D5DD-7756-41A2-B633-997E14F1AEB9}" type="datetime1">
              <a:rPr lang="nl-BE" smtClean="0"/>
              <a:t>17/10/2022</a:t>
            </a:fld>
            <a:endParaRPr lang="nl-BE" dirty="0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5CA2246B-348D-40B7-9941-6E7E0C838056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r>
              <a:rPr lang="en-US"/>
              <a:t>Voettekst</a:t>
            </a:r>
            <a:endParaRPr lang="nl-BE" sz="950" dirty="0"/>
          </a:p>
        </p:txBody>
      </p:sp>
      <p:sp>
        <p:nvSpPr>
          <p:cNvPr id="17" name="Tijdelijke aanduiding voor dianummer 16">
            <a:extLst>
              <a:ext uri="{FF2B5EF4-FFF2-40B4-BE49-F238E27FC236}">
                <a16:creationId xmlns:a16="http://schemas.microsoft.com/office/drawing/2014/main" id="{19254FC2-4EB9-4808-890D-B0CB59F04D64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‹nr.›</a:t>
            </a:fld>
            <a:endParaRPr lang="nl-BE" sz="1200" dirty="0"/>
          </a:p>
        </p:txBody>
      </p:sp>
    </p:spTree>
    <p:extLst>
      <p:ext uri="{BB962C8B-B14F-4D97-AF65-F5344CB8AC3E}">
        <p14:creationId xmlns:p14="http://schemas.microsoft.com/office/powerpoint/2010/main" val="8745287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SLIDE (klassiek) | Hoofding + titel +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103C2B65-A301-421D-969B-BCEE59BCFDC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50800"/>
            <a:ext cx="12191999" cy="4881780"/>
          </a:xfrm>
        </p:spPr>
        <p:txBody>
          <a:bodyPr lIns="720000" tIns="360000" rIns="720000" bIns="360000"/>
          <a:lstStyle>
            <a:lvl1pPr>
              <a:defRPr>
                <a:latin typeface="Nunito Light" panose="00000400000000000000" pitchFamily="2" charset="0"/>
              </a:defRPr>
            </a:lvl1pPr>
            <a:lvl2pPr>
              <a:defRPr>
                <a:latin typeface="Nunito Light" panose="00000400000000000000" pitchFamily="2" charset="0"/>
              </a:defRPr>
            </a:lvl2pPr>
            <a:lvl3pPr>
              <a:defRPr>
                <a:latin typeface="Nunito Light" panose="00000400000000000000" pitchFamily="2" charset="0"/>
              </a:defRPr>
            </a:lvl3pPr>
            <a:lvl4pPr>
              <a:defRPr sz="2100">
                <a:latin typeface="Nunito Light" panose="00000400000000000000" pitchFamily="2" charset="0"/>
              </a:defRPr>
            </a:lvl4pPr>
            <a:lvl5pPr>
              <a:defRPr sz="16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 dirty="0"/>
              <a:t>Klik om tekst toe te voegen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cxnSp>
        <p:nvCxnSpPr>
          <p:cNvPr id="11" name="Rechte verbindingslijn 10">
            <a:extLst>
              <a:ext uri="{FF2B5EF4-FFF2-40B4-BE49-F238E27FC236}">
                <a16:creationId xmlns:a16="http://schemas.microsoft.com/office/drawing/2014/main" id="{0338E9D2-DE50-401B-A335-B7905E78DF1F}"/>
              </a:ext>
            </a:extLst>
          </p:cNvPr>
          <p:cNvCxnSpPr>
            <a:cxnSpLocks/>
          </p:cNvCxnSpPr>
          <p:nvPr userDrawn="1"/>
        </p:nvCxnSpPr>
        <p:spPr>
          <a:xfrm>
            <a:off x="336000" y="1440000"/>
            <a:ext cx="11520000" cy="0"/>
          </a:xfrm>
          <a:prstGeom prst="line">
            <a:avLst/>
          </a:prstGeom>
          <a:ln w="6350">
            <a:solidFill>
              <a:srgbClr val="009C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ijdelijke aanduiding voor datum 17">
            <a:extLst>
              <a:ext uri="{FF2B5EF4-FFF2-40B4-BE49-F238E27FC236}">
                <a16:creationId xmlns:a16="http://schemas.microsoft.com/office/drawing/2014/main" id="{98B24A2C-0F1C-480C-A953-042A19D16109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 algn="ctr"/>
            <a:fld id="{223170BE-C28F-4BC5-A1EC-DC154BE07F53}" type="datetime1">
              <a:rPr lang="nl-BE" smtClean="0"/>
              <a:t>17/10/2022</a:t>
            </a:fld>
            <a:endParaRPr lang="nl-BE" dirty="0"/>
          </a:p>
        </p:txBody>
      </p:sp>
      <p:sp>
        <p:nvSpPr>
          <p:cNvPr id="19" name="Tijdelijke aanduiding voor voettekst 18">
            <a:extLst>
              <a:ext uri="{FF2B5EF4-FFF2-40B4-BE49-F238E27FC236}">
                <a16:creationId xmlns:a16="http://schemas.microsoft.com/office/drawing/2014/main" id="{925ED2DD-A939-4147-B990-24C2080C0F0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Voettekst</a:t>
            </a:r>
            <a:endParaRPr lang="nl-BE" sz="950" dirty="0"/>
          </a:p>
        </p:txBody>
      </p:sp>
      <p:sp>
        <p:nvSpPr>
          <p:cNvPr id="20" name="Tijdelijke aanduiding voor dianummer 19">
            <a:extLst>
              <a:ext uri="{FF2B5EF4-FFF2-40B4-BE49-F238E27FC236}">
                <a16:creationId xmlns:a16="http://schemas.microsoft.com/office/drawing/2014/main" id="{ADFC5CA9-2A29-4CB7-91CC-6538D861D53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‹nr.›</a:t>
            </a:fld>
            <a:endParaRPr lang="nl-BE" sz="1200" dirty="0"/>
          </a:p>
        </p:txBody>
      </p:sp>
      <p:sp>
        <p:nvSpPr>
          <p:cNvPr id="22" name="Titel 25">
            <a:extLst>
              <a:ext uri="{FF2B5EF4-FFF2-40B4-BE49-F238E27FC236}">
                <a16:creationId xmlns:a16="http://schemas.microsoft.com/office/drawing/2014/main" id="{916D2C36-C84B-4568-ACA2-22B0E1E7F0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569018"/>
            <a:ext cx="12192000" cy="866730"/>
          </a:xfrm>
          <a:solidFill>
            <a:schemeClr val="bg1">
              <a:alpha val="80000"/>
            </a:schemeClr>
          </a:solidFill>
        </p:spPr>
        <p:txBody>
          <a:bodyPr wrap="none" lIns="720000" tIns="252000" rIns="720000" bIns="108000" anchor="b" anchorCtr="0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009CAB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defRPr>
            </a:lvl1pPr>
          </a:lstStyle>
          <a:p>
            <a:r>
              <a:rPr lang="nl-NL" dirty="0"/>
              <a:t>Klik om titel toe te voegen</a:t>
            </a:r>
            <a:endParaRPr lang="nl-BE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3C9B44E1-042B-43B8-B54F-3C6DBCBE37F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0" y="0"/>
            <a:ext cx="5635275" cy="581542"/>
          </a:xfrm>
          <a:solidFill>
            <a:srgbClr val="F04C25"/>
          </a:solidFill>
        </p:spPr>
        <p:txBody>
          <a:bodyPr wrap="none" lIns="180000" tIns="108000" rIns="216000" bIns="108000" anchor="ctr" anchorCtr="0">
            <a:spAutoFit/>
          </a:bodyPr>
          <a:lstStyle>
            <a:lvl1pPr marL="216000" indent="-216000">
              <a:buClr>
                <a:schemeClr val="bg1"/>
              </a:buClr>
              <a:buSzPct val="90000"/>
              <a:buFont typeface="Nunito Light" panose="00000400000000000000" pitchFamily="2" charset="0"/>
              <a:buChar char="⟩"/>
              <a:defRPr sz="2600">
                <a:solidFill>
                  <a:schemeClr val="bg1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r>
              <a:rPr lang="nl-NL" dirty="0"/>
              <a:t>Klik om hoofding toe te voegen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1247399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 (logo TM - NL) + ondertite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70FC3E42-D88F-423A-8700-8709059C7F2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0" y="3895153"/>
            <a:ext cx="12193200" cy="1093285"/>
          </a:xfrm>
        </p:spPr>
        <p:txBody>
          <a:bodyPr lIns="3780000" tIns="360000" rIns="3780000" bIns="360000">
            <a:spAutoFit/>
          </a:bodyPr>
          <a:lstStyle>
            <a:lvl1pPr marL="0" indent="0" algn="ctr">
              <a:lnSpc>
                <a:spcPct val="110000"/>
              </a:lnSpc>
              <a:buNone/>
              <a:defRPr sz="2100" cap="all" baseline="0">
                <a:solidFill>
                  <a:schemeClr val="bg1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dirty="0"/>
              <a:t>Klik om ondertitel toe te voegen</a:t>
            </a:r>
          </a:p>
        </p:txBody>
      </p:sp>
      <p:sp>
        <p:nvSpPr>
          <p:cNvPr id="16" name="Titel 1">
            <a:extLst>
              <a:ext uri="{FF2B5EF4-FFF2-40B4-BE49-F238E27FC236}">
                <a16:creationId xmlns:a16="http://schemas.microsoft.com/office/drawing/2014/main" id="{F9117F13-491C-49B1-8A86-804DB46901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382490"/>
            <a:ext cx="12192000" cy="2512663"/>
          </a:xfrm>
        </p:spPr>
        <p:txBody>
          <a:bodyPr lIns="2880000" tIns="360000" rIns="2880000" bIns="360000" anchor="b" anchorCtr="0">
            <a:normAutofit/>
          </a:bodyPr>
          <a:lstStyle>
            <a:lvl1pPr algn="ctr">
              <a:lnSpc>
                <a:spcPct val="90000"/>
              </a:lnSpc>
              <a:defRPr sz="4800" b="0">
                <a:solidFill>
                  <a:schemeClr val="bg1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r>
              <a:rPr lang="nl-NL" dirty="0"/>
              <a:t>Klik om titel toe te voegen</a:t>
            </a:r>
            <a:endParaRPr lang="nl-BE" dirty="0"/>
          </a:p>
        </p:txBody>
      </p:sp>
      <p:cxnSp>
        <p:nvCxnSpPr>
          <p:cNvPr id="17" name="Rechte verbindingslijn 16">
            <a:extLst>
              <a:ext uri="{FF2B5EF4-FFF2-40B4-BE49-F238E27FC236}">
                <a16:creationId xmlns:a16="http://schemas.microsoft.com/office/drawing/2014/main" id="{48CC6BA2-FB13-4E2E-AE23-9437591CAC03}"/>
              </a:ext>
            </a:extLst>
          </p:cNvPr>
          <p:cNvCxnSpPr>
            <a:cxnSpLocks/>
          </p:cNvCxnSpPr>
          <p:nvPr userDrawn="1"/>
        </p:nvCxnSpPr>
        <p:spPr>
          <a:xfrm>
            <a:off x="5376000" y="3895153"/>
            <a:ext cx="144000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Afbeelding 23">
            <a:extLst>
              <a:ext uri="{FF2B5EF4-FFF2-40B4-BE49-F238E27FC236}">
                <a16:creationId xmlns:a16="http://schemas.microsoft.com/office/drawing/2014/main" id="{E507FC37-3C24-4364-8EE9-06C0D373573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2000" y="450000"/>
            <a:ext cx="1728000" cy="678335"/>
          </a:xfrm>
          <a:prstGeom prst="rect">
            <a:avLst/>
          </a:prstGeom>
        </p:spPr>
      </p:pic>
      <p:sp>
        <p:nvSpPr>
          <p:cNvPr id="32" name="Tijdelijke aanduiding voor voettekst 30">
            <a:extLst>
              <a:ext uri="{FF2B5EF4-FFF2-40B4-BE49-F238E27FC236}">
                <a16:creationId xmlns:a16="http://schemas.microsoft.com/office/drawing/2014/main" id="{4DF3213D-4079-48DF-80F5-E3EE61590D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96000" y="6475084"/>
            <a:ext cx="3600000" cy="234000"/>
          </a:xfrm>
          <a:solidFill>
            <a:schemeClr val="bg1">
              <a:lumMod val="95000"/>
              <a:alpha val="35000"/>
            </a:schemeClr>
          </a:solidFill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 err="1"/>
              <a:t>Voettekst</a:t>
            </a:r>
            <a:endParaRPr lang="nl-BE" dirty="0"/>
          </a:p>
        </p:txBody>
      </p:sp>
      <p:sp>
        <p:nvSpPr>
          <p:cNvPr id="35" name="Tijdelijke aanduiding voor datum 29">
            <a:extLst>
              <a:ext uri="{FF2B5EF4-FFF2-40B4-BE49-F238E27FC236}">
                <a16:creationId xmlns:a16="http://schemas.microsoft.com/office/drawing/2014/main" id="{579D1B10-DC5A-4201-9186-96A1129259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0000" y="6509899"/>
            <a:ext cx="1047998" cy="164370"/>
          </a:xfrm>
          <a:solidFill>
            <a:schemeClr val="bg1">
              <a:lumMod val="95000"/>
              <a:alpha val="35000"/>
            </a:schemeClr>
          </a:solidFill>
        </p:spPr>
        <p:txBody>
          <a:bodyPr lIns="180000" rIns="180000"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C0F49FD0-1982-49D5-B985-DB1F0410E77B}" type="datetime1">
              <a:rPr lang="nl-BE" smtClean="0"/>
              <a:t>17/10/2022</a:t>
            </a:fld>
            <a:endParaRPr lang="nl-BE" dirty="0"/>
          </a:p>
        </p:txBody>
      </p:sp>
      <p:sp>
        <p:nvSpPr>
          <p:cNvPr id="38" name="Tijdelijke aanduiding voor dianummer 31">
            <a:extLst>
              <a:ext uri="{FF2B5EF4-FFF2-40B4-BE49-F238E27FC236}">
                <a16:creationId xmlns:a16="http://schemas.microsoft.com/office/drawing/2014/main" id="{B93F2C7D-3A60-4D59-A3D9-E84F6EDAA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flipH="1">
            <a:off x="11364000" y="6030000"/>
            <a:ext cx="828000" cy="828000"/>
          </a:xfrm>
          <a:prstGeom prst="rtTriangle">
            <a:avLst/>
          </a:prstGeom>
          <a:solidFill>
            <a:schemeClr val="bg1">
              <a:lumMod val="95000"/>
              <a:alpha val="35000"/>
            </a:schemeClr>
          </a:solidFill>
          <a:ln w="19050">
            <a:noFill/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63F2D79-C75E-42E1-AD06-AE3EAB2BE1D7}" type="slidenum">
              <a:rPr lang="nl-BE" smtClean="0"/>
              <a:pPr/>
              <a:t>‹nr.›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20537337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SLIDE (klassiek) | Hoofding + titel + tekst (2 kolomm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jdelijke aanduiding voor datum 19">
            <a:extLst>
              <a:ext uri="{FF2B5EF4-FFF2-40B4-BE49-F238E27FC236}">
                <a16:creationId xmlns:a16="http://schemas.microsoft.com/office/drawing/2014/main" id="{3B20E41C-D9E9-47DB-8EA1-26E7A7FF1C10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pPr algn="ctr"/>
            <a:fld id="{D74F32F5-752F-48A2-87D7-5F3718EF0CE6}" type="datetime1">
              <a:rPr lang="nl-BE" smtClean="0"/>
              <a:t>17/10/2022</a:t>
            </a:fld>
            <a:endParaRPr lang="nl-BE" dirty="0"/>
          </a:p>
        </p:txBody>
      </p:sp>
      <p:sp>
        <p:nvSpPr>
          <p:cNvPr id="21" name="Tijdelijke aanduiding voor voettekst 20">
            <a:extLst>
              <a:ext uri="{FF2B5EF4-FFF2-40B4-BE49-F238E27FC236}">
                <a16:creationId xmlns:a16="http://schemas.microsoft.com/office/drawing/2014/main" id="{552189E3-5991-4783-903E-4643725CC04F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en-US"/>
              <a:t>Voettekst</a:t>
            </a:r>
            <a:endParaRPr lang="nl-BE" sz="950" dirty="0"/>
          </a:p>
        </p:txBody>
      </p:sp>
      <p:sp>
        <p:nvSpPr>
          <p:cNvPr id="22" name="Tijdelijke aanduiding voor dianummer 21">
            <a:extLst>
              <a:ext uri="{FF2B5EF4-FFF2-40B4-BE49-F238E27FC236}">
                <a16:creationId xmlns:a16="http://schemas.microsoft.com/office/drawing/2014/main" id="{FF004BBC-23C4-43A2-8305-42064CC62390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‹nr.›</a:t>
            </a:fld>
            <a:endParaRPr lang="nl-BE" sz="1200" dirty="0"/>
          </a:p>
        </p:txBody>
      </p:sp>
      <p:cxnSp>
        <p:nvCxnSpPr>
          <p:cNvPr id="12" name="Rechte verbindingslijn 11">
            <a:extLst>
              <a:ext uri="{FF2B5EF4-FFF2-40B4-BE49-F238E27FC236}">
                <a16:creationId xmlns:a16="http://schemas.microsoft.com/office/drawing/2014/main" id="{F649716A-08AF-4147-826B-8966B31C12C7}"/>
              </a:ext>
            </a:extLst>
          </p:cNvPr>
          <p:cNvCxnSpPr>
            <a:cxnSpLocks/>
          </p:cNvCxnSpPr>
          <p:nvPr userDrawn="1"/>
        </p:nvCxnSpPr>
        <p:spPr>
          <a:xfrm>
            <a:off x="336000" y="1440000"/>
            <a:ext cx="11520000" cy="0"/>
          </a:xfrm>
          <a:prstGeom prst="line">
            <a:avLst/>
          </a:prstGeom>
          <a:ln w="6350">
            <a:solidFill>
              <a:srgbClr val="009C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itel 25">
            <a:extLst>
              <a:ext uri="{FF2B5EF4-FFF2-40B4-BE49-F238E27FC236}">
                <a16:creationId xmlns:a16="http://schemas.microsoft.com/office/drawing/2014/main" id="{E3B618DD-31A0-4AA3-B58F-E1328C8251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569018"/>
            <a:ext cx="12192000" cy="866730"/>
          </a:xfrm>
          <a:solidFill>
            <a:schemeClr val="bg1">
              <a:alpha val="80000"/>
            </a:schemeClr>
          </a:solidFill>
        </p:spPr>
        <p:txBody>
          <a:bodyPr wrap="none" lIns="720000" tIns="252000" rIns="720000" bIns="108000" anchor="b" anchorCtr="0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009CAB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defRPr>
            </a:lvl1pPr>
          </a:lstStyle>
          <a:p>
            <a:r>
              <a:rPr lang="nl-NL" dirty="0"/>
              <a:t>Klik om titel toe te voegen</a:t>
            </a:r>
            <a:endParaRPr lang="nl-BE" dirty="0"/>
          </a:p>
        </p:txBody>
      </p:sp>
      <p:sp>
        <p:nvSpPr>
          <p:cNvPr id="34" name="Tijdelijke aanduiding voor tekst 3">
            <a:extLst>
              <a:ext uri="{FF2B5EF4-FFF2-40B4-BE49-F238E27FC236}">
                <a16:creationId xmlns:a16="http://schemas.microsoft.com/office/drawing/2014/main" id="{C6B1A670-88D1-4030-832F-718475113E8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53200" y="1450800"/>
            <a:ext cx="5400000" cy="4886033"/>
          </a:xfrm>
          <a:noFill/>
        </p:spPr>
        <p:txBody>
          <a:bodyPr lIns="360000" tIns="360000" rIns="360000" bIns="360000"/>
          <a:lstStyle>
            <a:lvl1pPr>
              <a:defRPr sz="2400">
                <a:latin typeface="Nunito Light" panose="00000400000000000000" pitchFamily="2" charset="0"/>
              </a:defRPr>
            </a:lvl1pPr>
            <a:lvl2pPr marL="324000" indent="-324000">
              <a:defRPr sz="2400">
                <a:latin typeface="Nunito Light" panose="00000400000000000000" pitchFamily="2" charset="0"/>
              </a:defRPr>
            </a:lvl2pPr>
            <a:lvl3pPr marL="540000" indent="-216000">
              <a:defRPr sz="2400">
                <a:latin typeface="Nunito Light" panose="00000400000000000000" pitchFamily="2" charset="0"/>
              </a:defRPr>
            </a:lvl3pPr>
            <a:lvl4pPr marL="720000" indent="-180000">
              <a:defRPr sz="1700">
                <a:latin typeface="Nunito Light" panose="00000400000000000000" pitchFamily="2" charset="0"/>
              </a:defRPr>
            </a:lvl4pPr>
            <a:lvl5pPr marL="864000" indent="-144000">
              <a:defRPr sz="14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 dirty="0"/>
              <a:t>Klik om tekst toe te voegen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35" name="Tijdelijke aanduiding voor tekst 3">
            <a:extLst>
              <a:ext uri="{FF2B5EF4-FFF2-40B4-BE49-F238E27FC236}">
                <a16:creationId xmlns:a16="http://schemas.microsoft.com/office/drawing/2014/main" id="{E280D0B1-5122-4851-899B-CF566EE8C68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60000" y="1450801"/>
            <a:ext cx="5400000" cy="4886032"/>
          </a:xfrm>
          <a:noFill/>
        </p:spPr>
        <p:txBody>
          <a:bodyPr lIns="360000" tIns="360000" rIns="360000" bIns="360000"/>
          <a:lstStyle>
            <a:lvl1pPr>
              <a:defRPr sz="2400">
                <a:latin typeface="Nunito Light" panose="00000400000000000000" pitchFamily="2" charset="0"/>
              </a:defRPr>
            </a:lvl1pPr>
            <a:lvl2pPr marL="324000" indent="-324000">
              <a:defRPr sz="2400">
                <a:latin typeface="Nunito Light" panose="00000400000000000000" pitchFamily="2" charset="0"/>
              </a:defRPr>
            </a:lvl2pPr>
            <a:lvl3pPr marL="540000" indent="-216000">
              <a:defRPr sz="2400">
                <a:latin typeface="Nunito Light" panose="00000400000000000000" pitchFamily="2" charset="0"/>
              </a:defRPr>
            </a:lvl3pPr>
            <a:lvl4pPr marL="720000" indent="-180000">
              <a:defRPr sz="1700">
                <a:latin typeface="Nunito Light" panose="00000400000000000000" pitchFamily="2" charset="0"/>
              </a:defRPr>
            </a:lvl4pPr>
            <a:lvl5pPr marL="864000" indent="-144000">
              <a:defRPr sz="14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 dirty="0"/>
              <a:t>Klik om tekst toe te voegen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10" name="Tijdelijke aanduiding voor tekst 2">
            <a:extLst>
              <a:ext uri="{FF2B5EF4-FFF2-40B4-BE49-F238E27FC236}">
                <a16:creationId xmlns:a16="http://schemas.microsoft.com/office/drawing/2014/main" id="{843811A1-C116-4B84-A8C6-8C568CC5909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0" y="0"/>
            <a:ext cx="5635275" cy="581542"/>
          </a:xfrm>
          <a:solidFill>
            <a:srgbClr val="F04C25"/>
          </a:solidFill>
        </p:spPr>
        <p:txBody>
          <a:bodyPr wrap="none" lIns="180000" tIns="108000" rIns="216000" bIns="108000" anchor="ctr" anchorCtr="0">
            <a:spAutoFit/>
          </a:bodyPr>
          <a:lstStyle>
            <a:lvl1pPr marL="216000" indent="-216000">
              <a:buClr>
                <a:schemeClr val="bg1"/>
              </a:buClr>
              <a:buSzPct val="90000"/>
              <a:buFont typeface="Nunito Light" panose="00000400000000000000" pitchFamily="2" charset="0"/>
              <a:buChar char="⟩"/>
              <a:defRPr sz="2600">
                <a:solidFill>
                  <a:schemeClr val="bg1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r>
              <a:rPr lang="nl-NL" dirty="0"/>
              <a:t>Klik om hoofding toe te voegen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84058287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SLIDE (klassiek) | Hoofding +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tekst 3">
            <a:extLst>
              <a:ext uri="{FF2B5EF4-FFF2-40B4-BE49-F238E27FC236}">
                <a16:creationId xmlns:a16="http://schemas.microsoft.com/office/drawing/2014/main" id="{B7235CD8-22E1-4C70-90A1-F2BA51967FA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0" y="563692"/>
            <a:ext cx="12191999" cy="5768889"/>
          </a:xfrm>
        </p:spPr>
        <p:txBody>
          <a:bodyPr lIns="1080000" tIns="720000" rIns="1080000" bIns="720000"/>
          <a:lstStyle>
            <a:lvl1pPr>
              <a:defRPr>
                <a:latin typeface="Nunito Light" panose="00000400000000000000" pitchFamily="2" charset="0"/>
              </a:defRPr>
            </a:lvl1pPr>
            <a:lvl2pPr>
              <a:defRPr>
                <a:latin typeface="Nunito Light" panose="00000400000000000000" pitchFamily="2" charset="0"/>
              </a:defRPr>
            </a:lvl2pPr>
            <a:lvl3pPr>
              <a:defRPr>
                <a:latin typeface="Nunito Light" panose="00000400000000000000" pitchFamily="2" charset="0"/>
              </a:defRPr>
            </a:lvl3pPr>
            <a:lvl4pPr>
              <a:defRPr sz="2100">
                <a:latin typeface="Nunito Light" panose="00000400000000000000" pitchFamily="2" charset="0"/>
              </a:defRPr>
            </a:lvl4pPr>
            <a:lvl5pPr>
              <a:defRPr sz="16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 dirty="0"/>
              <a:t>Klik om tekst toe te voegen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34" name="Tijdelijke aanduiding voor datum 33">
            <a:extLst>
              <a:ext uri="{FF2B5EF4-FFF2-40B4-BE49-F238E27FC236}">
                <a16:creationId xmlns:a16="http://schemas.microsoft.com/office/drawing/2014/main" id="{8934CAFA-9964-4BDD-B9F3-8CCA718B5DA0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pPr algn="ctr"/>
            <a:fld id="{39046873-C17E-436A-B279-45F34BE5A85A}" type="datetime1">
              <a:rPr lang="nl-BE" smtClean="0"/>
              <a:t>17/10/2022</a:t>
            </a:fld>
            <a:endParaRPr lang="nl-BE" dirty="0"/>
          </a:p>
        </p:txBody>
      </p:sp>
      <p:sp>
        <p:nvSpPr>
          <p:cNvPr id="35" name="Tijdelijke aanduiding voor voettekst 34">
            <a:extLst>
              <a:ext uri="{FF2B5EF4-FFF2-40B4-BE49-F238E27FC236}">
                <a16:creationId xmlns:a16="http://schemas.microsoft.com/office/drawing/2014/main" id="{71F9BDE8-C4C3-4D22-9346-36E19E435B52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en-US"/>
              <a:t>Voettekst</a:t>
            </a:r>
            <a:endParaRPr lang="nl-BE" sz="950" dirty="0"/>
          </a:p>
        </p:txBody>
      </p:sp>
      <p:sp>
        <p:nvSpPr>
          <p:cNvPr id="36" name="Tijdelijke aanduiding voor dianummer 35">
            <a:extLst>
              <a:ext uri="{FF2B5EF4-FFF2-40B4-BE49-F238E27FC236}">
                <a16:creationId xmlns:a16="http://schemas.microsoft.com/office/drawing/2014/main" id="{8630F9EE-81FB-4BF1-AA92-8B67B17BB740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‹nr.›</a:t>
            </a:fld>
            <a:endParaRPr lang="nl-BE" sz="1200" dirty="0"/>
          </a:p>
        </p:txBody>
      </p:sp>
      <p:sp>
        <p:nvSpPr>
          <p:cNvPr id="9" name="Tijdelijke aanduiding voor tekst 2">
            <a:extLst>
              <a:ext uri="{FF2B5EF4-FFF2-40B4-BE49-F238E27FC236}">
                <a16:creationId xmlns:a16="http://schemas.microsoft.com/office/drawing/2014/main" id="{6675CD05-387C-48C3-B544-C9CC686EBD9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0" y="0"/>
            <a:ext cx="5635275" cy="581542"/>
          </a:xfrm>
          <a:solidFill>
            <a:srgbClr val="F04C25"/>
          </a:solidFill>
        </p:spPr>
        <p:txBody>
          <a:bodyPr wrap="none" lIns="180000" tIns="108000" rIns="216000" bIns="108000" anchor="ctr" anchorCtr="0">
            <a:spAutoFit/>
          </a:bodyPr>
          <a:lstStyle>
            <a:lvl1pPr marL="216000" indent="-216000">
              <a:buClr>
                <a:schemeClr val="bg1"/>
              </a:buClr>
              <a:buSzPct val="90000"/>
              <a:buFont typeface="Nunito Light" panose="00000400000000000000" pitchFamily="2" charset="0"/>
              <a:buChar char="⟩"/>
              <a:defRPr sz="2600">
                <a:solidFill>
                  <a:schemeClr val="bg1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r>
              <a:rPr lang="nl-NL" dirty="0"/>
              <a:t>Klik om hoofding toe te voegen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94566182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SLIDE (klassiek) | Hoofding + titel + tekst +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afbeelding 4">
            <a:extLst>
              <a:ext uri="{FF2B5EF4-FFF2-40B4-BE49-F238E27FC236}">
                <a16:creationId xmlns:a16="http://schemas.microsoft.com/office/drawing/2014/main" id="{F25CFBFA-9836-4A82-B618-6F3CB208A9E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7762456" y="0"/>
            <a:ext cx="4429543" cy="6857997"/>
          </a:xfrm>
          <a:solidFill>
            <a:schemeClr val="accent5">
              <a:lumMod val="20000"/>
              <a:lumOff val="80000"/>
            </a:schemeClr>
          </a:solidFill>
          <a:ln w="127000">
            <a:noFill/>
          </a:ln>
        </p:spPr>
        <p:txBody>
          <a:bodyPr lIns="0" tIns="0" rIns="0" bIns="1800000" anchor="ctr" anchorCtr="0"/>
          <a:lstStyle>
            <a:lvl1pPr algn="ctr">
              <a:defRPr sz="1800">
                <a:solidFill>
                  <a:schemeClr val="tx1"/>
                </a:solidFill>
              </a:defRPr>
            </a:lvl1pPr>
          </a:lstStyle>
          <a:p>
            <a:r>
              <a:rPr lang="nl-BE" dirty="0"/>
              <a:t>Klik (op pictogram) </a:t>
            </a:r>
            <a:br>
              <a:rPr lang="nl-BE" dirty="0"/>
            </a:br>
            <a:r>
              <a:rPr lang="nl-BE" dirty="0"/>
              <a:t>om foto toe te voegen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103C2B65-A301-421D-969B-BCEE59BCFDC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" y="1450800"/>
            <a:ext cx="7762454" cy="4886034"/>
          </a:xfrm>
        </p:spPr>
        <p:txBody>
          <a:bodyPr lIns="720000" tIns="360000" rIns="720000" bIns="360000"/>
          <a:lstStyle>
            <a:lvl1pPr>
              <a:defRPr>
                <a:latin typeface="Nunito Light" panose="00000400000000000000" pitchFamily="2" charset="0"/>
              </a:defRPr>
            </a:lvl1pPr>
            <a:lvl2pPr>
              <a:defRPr>
                <a:latin typeface="Nunito Light" panose="00000400000000000000" pitchFamily="2" charset="0"/>
              </a:defRPr>
            </a:lvl2pPr>
            <a:lvl3pPr>
              <a:defRPr>
                <a:latin typeface="Nunito Light" panose="00000400000000000000" pitchFamily="2" charset="0"/>
              </a:defRPr>
            </a:lvl3pPr>
            <a:lvl4pPr>
              <a:defRPr sz="2100">
                <a:latin typeface="Nunito Light" panose="00000400000000000000" pitchFamily="2" charset="0"/>
              </a:defRPr>
            </a:lvl4pPr>
            <a:lvl5pPr>
              <a:defRPr sz="16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 dirty="0"/>
              <a:t>Klik om tekst toe te voegen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18" name="Tijdelijke aanduiding voor datum 17">
            <a:extLst>
              <a:ext uri="{FF2B5EF4-FFF2-40B4-BE49-F238E27FC236}">
                <a16:creationId xmlns:a16="http://schemas.microsoft.com/office/drawing/2014/main" id="{F4680EA1-7501-4090-A742-4CE25417AF0B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pPr algn="ctr"/>
            <a:fld id="{865EACE5-CFC3-42B2-9AB6-12AD2C04F285}" type="datetime1">
              <a:rPr lang="nl-BE" smtClean="0"/>
              <a:t>17/10/2022</a:t>
            </a:fld>
            <a:endParaRPr lang="nl-BE" dirty="0"/>
          </a:p>
        </p:txBody>
      </p:sp>
      <p:sp>
        <p:nvSpPr>
          <p:cNvPr id="19" name="Tijdelijke aanduiding voor voettekst 18">
            <a:extLst>
              <a:ext uri="{FF2B5EF4-FFF2-40B4-BE49-F238E27FC236}">
                <a16:creationId xmlns:a16="http://schemas.microsoft.com/office/drawing/2014/main" id="{B7F1DE8B-CEB2-4355-AEAB-D92ED1E45F0D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/>
              <a:t>Voettekst</a:t>
            </a:r>
            <a:endParaRPr lang="nl-BE" sz="950" dirty="0"/>
          </a:p>
        </p:txBody>
      </p:sp>
      <p:sp>
        <p:nvSpPr>
          <p:cNvPr id="20" name="Tijdelijke aanduiding voor dianummer 19">
            <a:extLst>
              <a:ext uri="{FF2B5EF4-FFF2-40B4-BE49-F238E27FC236}">
                <a16:creationId xmlns:a16="http://schemas.microsoft.com/office/drawing/2014/main" id="{B4F4E130-24C9-4F73-BB59-8CA41717F97A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‹nr.›</a:t>
            </a:fld>
            <a:endParaRPr lang="nl-BE" sz="1200" dirty="0"/>
          </a:p>
        </p:txBody>
      </p:sp>
      <p:cxnSp>
        <p:nvCxnSpPr>
          <p:cNvPr id="11" name="Rechte verbindingslijn 10">
            <a:extLst>
              <a:ext uri="{FF2B5EF4-FFF2-40B4-BE49-F238E27FC236}">
                <a16:creationId xmlns:a16="http://schemas.microsoft.com/office/drawing/2014/main" id="{5A52B906-308B-4FA5-96BE-27B3AF7EADAF}"/>
              </a:ext>
            </a:extLst>
          </p:cNvPr>
          <p:cNvCxnSpPr>
            <a:cxnSpLocks/>
          </p:cNvCxnSpPr>
          <p:nvPr userDrawn="1"/>
        </p:nvCxnSpPr>
        <p:spPr>
          <a:xfrm>
            <a:off x="336000" y="1440000"/>
            <a:ext cx="7056000" cy="0"/>
          </a:xfrm>
          <a:prstGeom prst="line">
            <a:avLst/>
          </a:prstGeom>
          <a:ln w="6350">
            <a:solidFill>
              <a:srgbClr val="009C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el 25">
            <a:extLst>
              <a:ext uri="{FF2B5EF4-FFF2-40B4-BE49-F238E27FC236}">
                <a16:creationId xmlns:a16="http://schemas.microsoft.com/office/drawing/2014/main" id="{4C134D1C-9AC1-41E0-8BE5-28C6571C3A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569018"/>
            <a:ext cx="7220065" cy="866730"/>
          </a:xfrm>
          <a:solidFill>
            <a:schemeClr val="bg1">
              <a:alpha val="80000"/>
            </a:schemeClr>
          </a:solidFill>
        </p:spPr>
        <p:txBody>
          <a:bodyPr wrap="none" lIns="720000" tIns="252000" rIns="720000" bIns="108000" anchor="b" anchorCtr="0">
            <a:spAutoFit/>
          </a:bodyPr>
          <a:lstStyle>
            <a:lvl1pPr>
              <a:lnSpc>
                <a:spcPct val="90000"/>
              </a:lnSpc>
              <a:defRPr sz="3600" b="0">
                <a:solidFill>
                  <a:srgbClr val="009CAB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defRPr>
            </a:lvl1pPr>
          </a:lstStyle>
          <a:p>
            <a:r>
              <a:rPr lang="nl-NL" dirty="0"/>
              <a:t>Klik om titel toe te voegen</a:t>
            </a:r>
            <a:endParaRPr lang="nl-BE" dirty="0"/>
          </a:p>
        </p:txBody>
      </p:sp>
      <p:sp>
        <p:nvSpPr>
          <p:cNvPr id="10" name="Tijdelijke aanduiding voor tekst 2">
            <a:extLst>
              <a:ext uri="{FF2B5EF4-FFF2-40B4-BE49-F238E27FC236}">
                <a16:creationId xmlns:a16="http://schemas.microsoft.com/office/drawing/2014/main" id="{4D8F9AE9-EAA0-4129-915D-648F264F943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0" y="0"/>
            <a:ext cx="5635275" cy="581542"/>
          </a:xfrm>
          <a:solidFill>
            <a:srgbClr val="F04C25"/>
          </a:solidFill>
        </p:spPr>
        <p:txBody>
          <a:bodyPr wrap="none" lIns="180000" tIns="108000" rIns="216000" bIns="108000" anchor="ctr" anchorCtr="0">
            <a:spAutoFit/>
          </a:bodyPr>
          <a:lstStyle>
            <a:lvl1pPr marL="216000" indent="-216000">
              <a:buClr>
                <a:schemeClr val="bg1"/>
              </a:buClr>
              <a:buSzPct val="90000"/>
              <a:buFont typeface="Nunito Light" panose="00000400000000000000" pitchFamily="2" charset="0"/>
              <a:buChar char="⟩"/>
              <a:defRPr sz="2600">
                <a:solidFill>
                  <a:schemeClr val="bg1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r>
              <a:rPr lang="nl-NL" dirty="0"/>
              <a:t>Klik om hoofding toe te voegen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6643514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SLIDE (klassiek) | Hoofding + titel + foto +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jdelijke aanduiding voor afbeelding 11">
            <a:extLst>
              <a:ext uri="{FF2B5EF4-FFF2-40B4-BE49-F238E27FC236}">
                <a16:creationId xmlns:a16="http://schemas.microsoft.com/office/drawing/2014/main" id="{3F15A99C-AC82-4AE3-A19B-3B90C7BA377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19137" y="1800223"/>
            <a:ext cx="10753726" cy="4521634"/>
          </a:xfrm>
          <a:solidFill>
            <a:schemeClr val="accent5">
              <a:lumMod val="20000"/>
              <a:lumOff val="80000"/>
            </a:schemeClr>
          </a:solidFill>
        </p:spPr>
        <p:txBody>
          <a:bodyPr lIns="360000" tIns="1260000" rIns="360000" bIns="360000"/>
          <a:lstStyle>
            <a:lvl1pPr algn="ctr">
              <a:buNone/>
              <a:defRPr sz="1800">
                <a:solidFill>
                  <a:schemeClr val="tx1"/>
                </a:solidFill>
                <a:latin typeface="Nunito" panose="00000500000000000000" pitchFamily="2" charset="0"/>
              </a:defRPr>
            </a:lvl1pPr>
          </a:lstStyle>
          <a:p>
            <a:r>
              <a:rPr lang="nl-BE" dirty="0"/>
              <a:t>Klik (op pictogram) </a:t>
            </a:r>
            <a:br>
              <a:rPr lang="nl-BE" dirty="0"/>
            </a:br>
            <a:r>
              <a:rPr lang="nl-BE" dirty="0"/>
              <a:t>om foto toe te voegen</a:t>
            </a:r>
          </a:p>
        </p:txBody>
      </p:sp>
      <p:sp>
        <p:nvSpPr>
          <p:cNvPr id="35" name="Tijdelijke aanduiding voor datum 34">
            <a:extLst>
              <a:ext uri="{FF2B5EF4-FFF2-40B4-BE49-F238E27FC236}">
                <a16:creationId xmlns:a16="http://schemas.microsoft.com/office/drawing/2014/main" id="{BDD0CB5E-55F5-41B4-A487-32473036F265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pPr algn="ctr"/>
            <a:fld id="{814EF774-80AB-4636-BD1D-A97C72B363B7}" type="datetime1">
              <a:rPr lang="nl-BE" smtClean="0"/>
              <a:t>17/10/2022</a:t>
            </a:fld>
            <a:endParaRPr lang="nl-BE" dirty="0"/>
          </a:p>
        </p:txBody>
      </p:sp>
      <p:sp>
        <p:nvSpPr>
          <p:cNvPr id="36" name="Tijdelijke aanduiding voor voettekst 35">
            <a:extLst>
              <a:ext uri="{FF2B5EF4-FFF2-40B4-BE49-F238E27FC236}">
                <a16:creationId xmlns:a16="http://schemas.microsoft.com/office/drawing/2014/main" id="{C6C64772-271A-404C-B273-DE0BE1CA5E67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en-US"/>
              <a:t>Voettekst</a:t>
            </a:r>
            <a:endParaRPr lang="nl-BE" sz="950" dirty="0"/>
          </a:p>
        </p:txBody>
      </p:sp>
      <p:sp>
        <p:nvSpPr>
          <p:cNvPr id="37" name="Tijdelijke aanduiding voor dianummer 36">
            <a:extLst>
              <a:ext uri="{FF2B5EF4-FFF2-40B4-BE49-F238E27FC236}">
                <a16:creationId xmlns:a16="http://schemas.microsoft.com/office/drawing/2014/main" id="{39716FCD-D9F2-46A8-9A83-32E06E2505B5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‹nr.›</a:t>
            </a:fld>
            <a:endParaRPr lang="nl-BE" sz="1200" dirty="0"/>
          </a:p>
        </p:txBody>
      </p:sp>
      <p:cxnSp>
        <p:nvCxnSpPr>
          <p:cNvPr id="26" name="Rechte verbindingslijn 25">
            <a:extLst>
              <a:ext uri="{FF2B5EF4-FFF2-40B4-BE49-F238E27FC236}">
                <a16:creationId xmlns:a16="http://schemas.microsoft.com/office/drawing/2014/main" id="{7569720E-F21A-4479-B42C-34F4A4D4D3AC}"/>
              </a:ext>
            </a:extLst>
          </p:cNvPr>
          <p:cNvCxnSpPr>
            <a:cxnSpLocks/>
          </p:cNvCxnSpPr>
          <p:nvPr userDrawn="1"/>
        </p:nvCxnSpPr>
        <p:spPr>
          <a:xfrm>
            <a:off x="336000" y="1440000"/>
            <a:ext cx="11520000" cy="0"/>
          </a:xfrm>
          <a:prstGeom prst="line">
            <a:avLst/>
          </a:prstGeom>
          <a:ln w="6350">
            <a:solidFill>
              <a:srgbClr val="009C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itel 25">
            <a:extLst>
              <a:ext uri="{FF2B5EF4-FFF2-40B4-BE49-F238E27FC236}">
                <a16:creationId xmlns:a16="http://schemas.microsoft.com/office/drawing/2014/main" id="{D4A48C9A-70AD-4D70-A258-EA9A3E552A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569018"/>
            <a:ext cx="12192000" cy="866730"/>
          </a:xfrm>
          <a:solidFill>
            <a:schemeClr val="bg1">
              <a:alpha val="80000"/>
            </a:schemeClr>
          </a:solidFill>
        </p:spPr>
        <p:txBody>
          <a:bodyPr wrap="none" lIns="720000" tIns="252000" rIns="720000" bIns="108000" anchor="b" anchorCtr="0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009CAB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defRPr>
            </a:lvl1pPr>
          </a:lstStyle>
          <a:p>
            <a:r>
              <a:rPr lang="nl-NL" dirty="0"/>
              <a:t>Klik om titel toe te voegen</a:t>
            </a:r>
            <a:endParaRPr lang="nl-BE" dirty="0"/>
          </a:p>
        </p:txBody>
      </p:sp>
      <p:sp>
        <p:nvSpPr>
          <p:cNvPr id="41" name="Tijdelijke aanduiding voor tekst 17">
            <a:extLst>
              <a:ext uri="{FF2B5EF4-FFF2-40B4-BE49-F238E27FC236}">
                <a16:creationId xmlns:a16="http://schemas.microsoft.com/office/drawing/2014/main" id="{34F9DE5B-5C4E-448A-A493-C93B9806385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234886" y="2318939"/>
            <a:ext cx="4680000" cy="779701"/>
          </a:xfrm>
        </p:spPr>
        <p:txBody>
          <a:bodyPr lIns="0" tIns="0" rIns="0" bIns="0" anchor="t" anchorCtr="0">
            <a:spAutoFit/>
          </a:bodyPr>
          <a:lstStyle>
            <a:lvl1pPr algn="l">
              <a:lnSpc>
                <a:spcPct val="100000"/>
              </a:lnSpc>
              <a:defRPr sz="3800" b="0" baseline="10000">
                <a:solidFill>
                  <a:srgbClr val="F04C25"/>
                </a:solidFill>
                <a:highlight>
                  <a:srgbClr val="F8F8F8"/>
                </a:highlight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pPr lvl="0"/>
            <a:r>
              <a:rPr lang="nl-NL" dirty="0"/>
              <a:t>Klik om bijschrift toe te</a:t>
            </a:r>
            <a:br>
              <a:rPr lang="nl-NL" dirty="0"/>
            </a:br>
            <a:r>
              <a:rPr lang="nl-NL" dirty="0"/>
              <a:t>voegen</a:t>
            </a:r>
            <a:endParaRPr lang="nl-BE" dirty="0"/>
          </a:p>
        </p:txBody>
      </p:sp>
      <p:sp>
        <p:nvSpPr>
          <p:cNvPr id="10" name="Tijdelijke aanduiding voor tekst 2">
            <a:extLst>
              <a:ext uri="{FF2B5EF4-FFF2-40B4-BE49-F238E27FC236}">
                <a16:creationId xmlns:a16="http://schemas.microsoft.com/office/drawing/2014/main" id="{54101F96-2C91-404F-B785-5F4ADD9EA72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0" y="0"/>
            <a:ext cx="5635275" cy="581542"/>
          </a:xfrm>
          <a:solidFill>
            <a:srgbClr val="F04C25"/>
          </a:solidFill>
        </p:spPr>
        <p:txBody>
          <a:bodyPr wrap="none" lIns="180000" tIns="108000" rIns="216000" bIns="108000" anchor="ctr" anchorCtr="0">
            <a:spAutoFit/>
          </a:bodyPr>
          <a:lstStyle>
            <a:lvl1pPr marL="216000" indent="-216000">
              <a:buClr>
                <a:schemeClr val="bg1"/>
              </a:buClr>
              <a:buSzPct val="90000"/>
              <a:buFont typeface="Nunito Light" panose="00000400000000000000" pitchFamily="2" charset="0"/>
              <a:buChar char="⟩"/>
              <a:defRPr sz="2600">
                <a:solidFill>
                  <a:schemeClr val="bg1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r>
              <a:rPr lang="nl-NL" dirty="0"/>
              <a:t>Klik om hoofding toe te voegen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25239034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SLIDE (klassiek) | Hoofding + titel + 2 foto's +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jdelijke aanduiding voor afbeelding 4">
            <a:extLst>
              <a:ext uri="{FF2B5EF4-FFF2-40B4-BE49-F238E27FC236}">
                <a16:creationId xmlns:a16="http://schemas.microsoft.com/office/drawing/2014/main" id="{924A7B73-253E-4CCF-9D50-487F80D447A3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454463" y="1794943"/>
            <a:ext cx="5018400" cy="4541889"/>
          </a:xfrm>
          <a:solidFill>
            <a:schemeClr val="accent5">
              <a:lumMod val="20000"/>
              <a:lumOff val="80000"/>
            </a:schemeClr>
          </a:solidFill>
          <a:ln w="127000">
            <a:noFill/>
          </a:ln>
        </p:spPr>
        <p:txBody>
          <a:bodyPr lIns="0" tIns="0" rIns="0" bIns="1800000" anchor="ctr" anchorCtr="0"/>
          <a:lstStyle>
            <a:lvl1pPr algn="ctr"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nl-BE" dirty="0"/>
              <a:t>Klik (op pictogram) </a:t>
            </a:r>
            <a:br>
              <a:rPr lang="nl-BE" dirty="0"/>
            </a:br>
            <a:r>
              <a:rPr lang="nl-BE" dirty="0"/>
              <a:t>om foto toe te voegen</a:t>
            </a:r>
          </a:p>
        </p:txBody>
      </p:sp>
      <p:sp>
        <p:nvSpPr>
          <p:cNvPr id="23" name="Tijdelijke aanduiding voor afbeelding 4">
            <a:extLst>
              <a:ext uri="{FF2B5EF4-FFF2-40B4-BE49-F238E27FC236}">
                <a16:creationId xmlns:a16="http://schemas.microsoft.com/office/drawing/2014/main" id="{F49CC611-D7EA-4FE6-9564-DCCBEC05FC33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729937" y="1794943"/>
            <a:ext cx="5018400" cy="4541889"/>
          </a:xfrm>
          <a:solidFill>
            <a:schemeClr val="accent5">
              <a:lumMod val="20000"/>
              <a:lumOff val="80000"/>
            </a:schemeClr>
          </a:solidFill>
          <a:ln w="127000">
            <a:noFill/>
          </a:ln>
        </p:spPr>
        <p:txBody>
          <a:bodyPr lIns="0" tIns="0" rIns="0" bIns="1800000" anchor="ctr" anchorCtr="0"/>
          <a:lstStyle>
            <a:lvl1pPr algn="ctr"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nl-BE" dirty="0"/>
              <a:t>Klik (op pictogram) </a:t>
            </a:r>
            <a:br>
              <a:rPr lang="nl-BE" dirty="0"/>
            </a:br>
            <a:r>
              <a:rPr lang="nl-BE" dirty="0"/>
              <a:t>om foto toe te voegen</a:t>
            </a:r>
          </a:p>
        </p:txBody>
      </p:sp>
      <p:sp>
        <p:nvSpPr>
          <p:cNvPr id="24" name="Tijdelijke aanduiding voor datum 23">
            <a:extLst>
              <a:ext uri="{FF2B5EF4-FFF2-40B4-BE49-F238E27FC236}">
                <a16:creationId xmlns:a16="http://schemas.microsoft.com/office/drawing/2014/main" id="{5AB55764-4161-4FE0-9C1F-BE445AB5AB95}"/>
              </a:ext>
            </a:extLst>
          </p:cNvPr>
          <p:cNvSpPr>
            <a:spLocks noGrp="1"/>
          </p:cNvSpPr>
          <p:nvPr>
            <p:ph type="dt" sz="half" idx="27"/>
          </p:nvPr>
        </p:nvSpPr>
        <p:spPr/>
        <p:txBody>
          <a:bodyPr/>
          <a:lstStyle/>
          <a:p>
            <a:pPr algn="ctr"/>
            <a:fld id="{20207ABF-9624-4016-9BD6-BEE7ED6460E7}" type="datetime1">
              <a:rPr lang="nl-BE" smtClean="0"/>
              <a:t>17/10/2022</a:t>
            </a:fld>
            <a:endParaRPr lang="nl-BE" dirty="0"/>
          </a:p>
        </p:txBody>
      </p:sp>
      <p:sp>
        <p:nvSpPr>
          <p:cNvPr id="25" name="Tijdelijke aanduiding voor voettekst 24">
            <a:extLst>
              <a:ext uri="{FF2B5EF4-FFF2-40B4-BE49-F238E27FC236}">
                <a16:creationId xmlns:a16="http://schemas.microsoft.com/office/drawing/2014/main" id="{1F5C53F0-929F-4E23-9B6E-352FAD2C5683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/>
              <a:t>Voettekst</a:t>
            </a:r>
            <a:endParaRPr lang="nl-BE" sz="950" dirty="0"/>
          </a:p>
        </p:txBody>
      </p:sp>
      <p:sp>
        <p:nvSpPr>
          <p:cNvPr id="27" name="Tijdelijke aanduiding voor dianummer 26">
            <a:extLst>
              <a:ext uri="{FF2B5EF4-FFF2-40B4-BE49-F238E27FC236}">
                <a16:creationId xmlns:a16="http://schemas.microsoft.com/office/drawing/2014/main" id="{25D0C58C-8C69-4C3F-9BFC-526A8AAABF3B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‹nr.›</a:t>
            </a:fld>
            <a:endParaRPr lang="nl-BE" sz="1200" dirty="0"/>
          </a:p>
        </p:txBody>
      </p:sp>
      <p:cxnSp>
        <p:nvCxnSpPr>
          <p:cNvPr id="13" name="Rechte verbindingslijn 12">
            <a:extLst>
              <a:ext uri="{FF2B5EF4-FFF2-40B4-BE49-F238E27FC236}">
                <a16:creationId xmlns:a16="http://schemas.microsoft.com/office/drawing/2014/main" id="{39313763-75D7-4D3B-B26B-17643E8EE2AC}"/>
              </a:ext>
            </a:extLst>
          </p:cNvPr>
          <p:cNvCxnSpPr>
            <a:cxnSpLocks/>
          </p:cNvCxnSpPr>
          <p:nvPr userDrawn="1"/>
        </p:nvCxnSpPr>
        <p:spPr>
          <a:xfrm>
            <a:off x="336000" y="1440000"/>
            <a:ext cx="11520000" cy="0"/>
          </a:xfrm>
          <a:prstGeom prst="line">
            <a:avLst/>
          </a:prstGeom>
          <a:ln w="6350">
            <a:solidFill>
              <a:srgbClr val="009C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el 25">
            <a:extLst>
              <a:ext uri="{FF2B5EF4-FFF2-40B4-BE49-F238E27FC236}">
                <a16:creationId xmlns:a16="http://schemas.microsoft.com/office/drawing/2014/main" id="{CF80A134-BC38-4A91-BD84-0D05EC6FCC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569018"/>
            <a:ext cx="12192000" cy="866730"/>
          </a:xfrm>
          <a:solidFill>
            <a:schemeClr val="bg1">
              <a:alpha val="80000"/>
            </a:schemeClr>
          </a:solidFill>
        </p:spPr>
        <p:txBody>
          <a:bodyPr wrap="none" lIns="720000" tIns="252000" rIns="720000" bIns="108000" anchor="b" anchorCtr="0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009CAB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defRPr>
            </a:lvl1pPr>
          </a:lstStyle>
          <a:p>
            <a:r>
              <a:rPr lang="nl-NL" dirty="0"/>
              <a:t>Klik om titel toe te voegen</a:t>
            </a:r>
            <a:endParaRPr lang="nl-BE" dirty="0"/>
          </a:p>
        </p:txBody>
      </p:sp>
      <p:sp>
        <p:nvSpPr>
          <p:cNvPr id="26" name="Tijdelijke aanduiding voor tekst 17">
            <a:extLst>
              <a:ext uri="{FF2B5EF4-FFF2-40B4-BE49-F238E27FC236}">
                <a16:creationId xmlns:a16="http://schemas.microsoft.com/office/drawing/2014/main" id="{0391DFC5-C85C-47CD-A82D-8054C328570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29937" y="5374575"/>
            <a:ext cx="5018400" cy="620042"/>
          </a:xfrm>
        </p:spPr>
        <p:txBody>
          <a:bodyPr wrap="square" lIns="540000" tIns="0" rIns="540000" bIns="0" anchor="b" anchorCtr="0">
            <a:spAutoFit/>
          </a:bodyPr>
          <a:lstStyle>
            <a:lvl1pPr algn="ctr">
              <a:lnSpc>
                <a:spcPct val="110000"/>
              </a:lnSpc>
              <a:defRPr sz="2800" b="0" baseline="10000">
                <a:solidFill>
                  <a:srgbClr val="F04C25"/>
                </a:solidFill>
                <a:highlight>
                  <a:srgbClr val="F8F8F8"/>
                </a:highlight>
                <a:latin typeface="Poppins ExtraLight" panose="00000300000000000000" pitchFamily="2" charset="0"/>
                <a:cs typeface="Poppins ExtraLight" panose="00000300000000000000" pitchFamily="2" charset="0"/>
              </a:defRPr>
            </a:lvl1pPr>
          </a:lstStyle>
          <a:p>
            <a:pPr lvl="0"/>
            <a:r>
              <a:rPr lang="nl-NL" dirty="0"/>
              <a:t>Klik om bijschrift toe te</a:t>
            </a:r>
            <a:br>
              <a:rPr lang="nl-NL" dirty="0"/>
            </a:br>
            <a:r>
              <a:rPr lang="nl-NL" dirty="0"/>
              <a:t>voegen</a:t>
            </a:r>
            <a:endParaRPr lang="nl-BE" dirty="0"/>
          </a:p>
        </p:txBody>
      </p:sp>
      <p:sp>
        <p:nvSpPr>
          <p:cNvPr id="30" name="Tijdelijke aanduiding voor tekst 17">
            <a:extLst>
              <a:ext uri="{FF2B5EF4-FFF2-40B4-BE49-F238E27FC236}">
                <a16:creationId xmlns:a16="http://schemas.microsoft.com/office/drawing/2014/main" id="{DDC6C642-B60A-4191-B424-320E89CF7FF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454463" y="5374575"/>
            <a:ext cx="5018400" cy="620042"/>
          </a:xfrm>
        </p:spPr>
        <p:txBody>
          <a:bodyPr wrap="square" lIns="540000" tIns="0" rIns="540000" bIns="0" anchor="b" anchorCtr="0">
            <a:spAutoFit/>
          </a:bodyPr>
          <a:lstStyle>
            <a:lvl1pPr algn="ctr">
              <a:lnSpc>
                <a:spcPct val="110000"/>
              </a:lnSpc>
              <a:defRPr sz="2800" b="0" baseline="10000">
                <a:solidFill>
                  <a:srgbClr val="F04C25"/>
                </a:solidFill>
                <a:highlight>
                  <a:srgbClr val="F8F8F8"/>
                </a:highlight>
                <a:latin typeface="Poppins ExtraLight" panose="00000300000000000000" pitchFamily="2" charset="0"/>
                <a:cs typeface="Poppins ExtraLight" panose="00000300000000000000" pitchFamily="2" charset="0"/>
              </a:defRPr>
            </a:lvl1pPr>
          </a:lstStyle>
          <a:p>
            <a:pPr lvl="0"/>
            <a:r>
              <a:rPr lang="nl-NL" dirty="0"/>
              <a:t>Klik om bijschrift toe te</a:t>
            </a:r>
            <a:br>
              <a:rPr lang="nl-NL" dirty="0"/>
            </a:br>
            <a:r>
              <a:rPr lang="nl-NL" dirty="0"/>
              <a:t>voegen</a:t>
            </a:r>
            <a:endParaRPr lang="nl-BE" dirty="0"/>
          </a:p>
        </p:txBody>
      </p:sp>
      <p:sp>
        <p:nvSpPr>
          <p:cNvPr id="12" name="Tijdelijke aanduiding voor tekst 2">
            <a:extLst>
              <a:ext uri="{FF2B5EF4-FFF2-40B4-BE49-F238E27FC236}">
                <a16:creationId xmlns:a16="http://schemas.microsoft.com/office/drawing/2014/main" id="{DFD1E3D1-4E4B-4899-B2D5-FEC7DF88663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0" y="0"/>
            <a:ext cx="5635275" cy="581542"/>
          </a:xfrm>
          <a:solidFill>
            <a:srgbClr val="F04C25"/>
          </a:solidFill>
        </p:spPr>
        <p:txBody>
          <a:bodyPr wrap="none" lIns="180000" tIns="108000" rIns="216000" bIns="108000" anchor="ctr" anchorCtr="0">
            <a:spAutoFit/>
          </a:bodyPr>
          <a:lstStyle>
            <a:lvl1pPr marL="216000" indent="-216000">
              <a:buClr>
                <a:schemeClr val="bg1"/>
              </a:buClr>
              <a:buSzPct val="90000"/>
              <a:buFont typeface="Nunito Light" panose="00000400000000000000" pitchFamily="2" charset="0"/>
              <a:buChar char="⟩"/>
              <a:defRPr sz="2600">
                <a:solidFill>
                  <a:schemeClr val="bg1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r>
              <a:rPr lang="nl-NL" dirty="0"/>
              <a:t>Klik om hoofding toe te voegen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63232754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SLIDE (klassiek) | Hoofding + foto +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jdelijke aanduiding voor afbeelding 11">
            <a:extLst>
              <a:ext uri="{FF2B5EF4-FFF2-40B4-BE49-F238E27FC236}">
                <a16:creationId xmlns:a16="http://schemas.microsoft.com/office/drawing/2014/main" id="{3F15A99C-AC82-4AE3-A19B-3B90C7BA377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19137" y="1056828"/>
            <a:ext cx="10753726" cy="5279999"/>
          </a:xfrm>
          <a:solidFill>
            <a:schemeClr val="accent5">
              <a:lumMod val="20000"/>
              <a:lumOff val="80000"/>
            </a:schemeClr>
          </a:solidFill>
        </p:spPr>
        <p:txBody>
          <a:bodyPr lIns="360000" tIns="1440000" rIns="360000" bIns="360000"/>
          <a:lstStyle>
            <a:lvl1pPr algn="ctr">
              <a:buNone/>
              <a:defRPr sz="1800">
                <a:solidFill>
                  <a:schemeClr val="tx1"/>
                </a:solidFill>
                <a:latin typeface="Nunito" panose="00000500000000000000" pitchFamily="2" charset="0"/>
              </a:defRPr>
            </a:lvl1pPr>
          </a:lstStyle>
          <a:p>
            <a:r>
              <a:rPr lang="nl-BE" dirty="0"/>
              <a:t>Klik (op pictogram)</a:t>
            </a:r>
            <a:br>
              <a:rPr lang="nl-BE" dirty="0"/>
            </a:br>
            <a:r>
              <a:rPr lang="nl-BE" dirty="0"/>
              <a:t>om afbeelding toe te voegen</a:t>
            </a:r>
          </a:p>
        </p:txBody>
      </p:sp>
      <p:sp>
        <p:nvSpPr>
          <p:cNvPr id="34" name="Tijdelijke aanduiding voor datum 33">
            <a:extLst>
              <a:ext uri="{FF2B5EF4-FFF2-40B4-BE49-F238E27FC236}">
                <a16:creationId xmlns:a16="http://schemas.microsoft.com/office/drawing/2014/main" id="{8934CAFA-9964-4BDD-B9F3-8CCA718B5DA0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pPr algn="ctr"/>
            <a:fld id="{2257DBDD-19D9-4BE6-B074-5A62C8A6CEB6}" type="datetime1">
              <a:rPr lang="nl-BE" smtClean="0"/>
              <a:t>17/10/2022</a:t>
            </a:fld>
            <a:endParaRPr lang="nl-BE" dirty="0"/>
          </a:p>
        </p:txBody>
      </p:sp>
      <p:sp>
        <p:nvSpPr>
          <p:cNvPr id="35" name="Tijdelijke aanduiding voor voettekst 34">
            <a:extLst>
              <a:ext uri="{FF2B5EF4-FFF2-40B4-BE49-F238E27FC236}">
                <a16:creationId xmlns:a16="http://schemas.microsoft.com/office/drawing/2014/main" id="{71F9BDE8-C4C3-4D22-9346-36E19E435B52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en-US"/>
              <a:t>Voettekst</a:t>
            </a:r>
            <a:endParaRPr lang="nl-BE" sz="950" dirty="0"/>
          </a:p>
        </p:txBody>
      </p:sp>
      <p:sp>
        <p:nvSpPr>
          <p:cNvPr id="36" name="Tijdelijke aanduiding voor dianummer 35">
            <a:extLst>
              <a:ext uri="{FF2B5EF4-FFF2-40B4-BE49-F238E27FC236}">
                <a16:creationId xmlns:a16="http://schemas.microsoft.com/office/drawing/2014/main" id="{8630F9EE-81FB-4BF1-AA92-8B67B17BB740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‹nr.›</a:t>
            </a:fld>
            <a:endParaRPr lang="nl-BE" sz="1200" dirty="0"/>
          </a:p>
        </p:txBody>
      </p:sp>
      <p:sp>
        <p:nvSpPr>
          <p:cNvPr id="39" name="Tijdelijke aanduiding voor tekst 17">
            <a:extLst>
              <a:ext uri="{FF2B5EF4-FFF2-40B4-BE49-F238E27FC236}">
                <a16:creationId xmlns:a16="http://schemas.microsoft.com/office/drawing/2014/main" id="{0CFE76EF-823C-4310-A6D8-69A546686D3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237849" y="1592444"/>
            <a:ext cx="4680000" cy="779701"/>
          </a:xfrm>
        </p:spPr>
        <p:txBody>
          <a:bodyPr lIns="0" tIns="0" rIns="0" bIns="0" anchor="t" anchorCtr="0">
            <a:spAutoFit/>
          </a:bodyPr>
          <a:lstStyle>
            <a:lvl1pPr algn="l">
              <a:lnSpc>
                <a:spcPct val="100000"/>
              </a:lnSpc>
              <a:defRPr sz="3800" b="0" baseline="10000">
                <a:solidFill>
                  <a:srgbClr val="F04C25"/>
                </a:solidFill>
                <a:highlight>
                  <a:srgbClr val="F8F8F8"/>
                </a:highlight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pPr lvl="0"/>
            <a:r>
              <a:rPr lang="nl-NL" dirty="0"/>
              <a:t>Klik om bijschrift toe te</a:t>
            </a:r>
            <a:br>
              <a:rPr lang="nl-NL" dirty="0"/>
            </a:br>
            <a:r>
              <a:rPr lang="nl-NL" dirty="0"/>
              <a:t>voegen</a:t>
            </a:r>
            <a:endParaRPr lang="nl-BE" dirty="0"/>
          </a:p>
        </p:txBody>
      </p:sp>
      <p:sp>
        <p:nvSpPr>
          <p:cNvPr id="8" name="Tijdelijke aanduiding voor tekst 2">
            <a:extLst>
              <a:ext uri="{FF2B5EF4-FFF2-40B4-BE49-F238E27FC236}">
                <a16:creationId xmlns:a16="http://schemas.microsoft.com/office/drawing/2014/main" id="{07D283A5-7AAE-4F23-89E2-2318D320167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0" y="0"/>
            <a:ext cx="5635275" cy="581542"/>
          </a:xfrm>
          <a:solidFill>
            <a:srgbClr val="F04C25"/>
          </a:solidFill>
        </p:spPr>
        <p:txBody>
          <a:bodyPr wrap="none" lIns="180000" tIns="108000" rIns="216000" bIns="108000" anchor="ctr" anchorCtr="0">
            <a:spAutoFit/>
          </a:bodyPr>
          <a:lstStyle>
            <a:lvl1pPr marL="216000" indent="-216000">
              <a:buClr>
                <a:schemeClr val="bg1"/>
              </a:buClr>
              <a:buSzPct val="90000"/>
              <a:buFont typeface="Nunito Light" panose="00000400000000000000" pitchFamily="2" charset="0"/>
              <a:buChar char="⟩"/>
              <a:defRPr sz="2600">
                <a:solidFill>
                  <a:schemeClr val="bg1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r>
              <a:rPr lang="nl-NL" dirty="0"/>
              <a:t>Klik om hoofding toe te voegen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72810347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SLIDE (klassiek - blauw) | Hoofding + titel +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el 25">
            <a:extLst>
              <a:ext uri="{FF2B5EF4-FFF2-40B4-BE49-F238E27FC236}">
                <a16:creationId xmlns:a16="http://schemas.microsoft.com/office/drawing/2014/main" id="{9AA91DA9-9804-475F-BA3E-0FB3043B8E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569018"/>
            <a:ext cx="12192000" cy="866730"/>
          </a:xfrm>
          <a:solidFill>
            <a:schemeClr val="bg1">
              <a:alpha val="80000"/>
            </a:schemeClr>
          </a:solidFill>
        </p:spPr>
        <p:txBody>
          <a:bodyPr wrap="none" lIns="720000" tIns="252000" rIns="720000" bIns="108000" anchor="b" anchorCtr="0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009CAB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defRPr>
            </a:lvl1pPr>
          </a:lstStyle>
          <a:p>
            <a:r>
              <a:rPr lang="nl-NL" dirty="0"/>
              <a:t>Klik om titel toe te voegen</a:t>
            </a:r>
            <a:endParaRPr lang="nl-BE" dirty="0"/>
          </a:p>
        </p:txBody>
      </p:sp>
      <p:sp>
        <p:nvSpPr>
          <p:cNvPr id="21" name="Tijdelijke aanduiding voor tekst 17">
            <a:extLst>
              <a:ext uri="{FF2B5EF4-FFF2-40B4-BE49-F238E27FC236}">
                <a16:creationId xmlns:a16="http://schemas.microsoft.com/office/drawing/2014/main" id="{56339E45-EB7B-413E-8ABA-D575D603E50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36549" y="1447199"/>
            <a:ext cx="11519451" cy="4888800"/>
          </a:xfrm>
          <a:solidFill>
            <a:srgbClr val="DDEFF3"/>
          </a:solidFill>
        </p:spPr>
        <p:txBody>
          <a:bodyPr lIns="396000" tIns="360000" rIns="396000" bIns="360000"/>
          <a:lstStyle>
            <a:lvl1pPr>
              <a:defRPr>
                <a:latin typeface="Nunito Light" panose="00000400000000000000" pitchFamily="2" charset="0"/>
              </a:defRPr>
            </a:lvl1pPr>
            <a:lvl2pPr>
              <a:defRPr>
                <a:latin typeface="Nunito Light" panose="00000400000000000000" pitchFamily="2" charset="0"/>
              </a:defRPr>
            </a:lvl2pPr>
            <a:lvl3pPr>
              <a:defRPr>
                <a:latin typeface="Nunito Light" panose="00000400000000000000" pitchFamily="2" charset="0"/>
              </a:defRPr>
            </a:lvl3pPr>
            <a:lvl4pPr>
              <a:defRPr>
                <a:latin typeface="Nunito Light" panose="00000400000000000000" pitchFamily="2" charset="0"/>
              </a:defRPr>
            </a:lvl4pPr>
            <a:lvl5pPr>
              <a:defRPr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 dirty="0"/>
              <a:t>Klik om tekst toe te voegen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15" name="Tijdelijke aanduiding voor datum 14">
            <a:extLst>
              <a:ext uri="{FF2B5EF4-FFF2-40B4-BE49-F238E27FC236}">
                <a16:creationId xmlns:a16="http://schemas.microsoft.com/office/drawing/2014/main" id="{087AF090-3740-4CA4-A231-F07943B9934C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pPr algn="ctr"/>
            <a:fld id="{AC554F42-524A-4133-BFFD-7E9C2887B44D}" type="datetime1">
              <a:rPr lang="nl-BE" smtClean="0"/>
              <a:t>17/10/2022</a:t>
            </a:fld>
            <a:endParaRPr lang="nl-BE" dirty="0"/>
          </a:p>
        </p:txBody>
      </p:sp>
      <p:sp>
        <p:nvSpPr>
          <p:cNvPr id="18" name="Tijdelijke aanduiding voor voettekst 17">
            <a:extLst>
              <a:ext uri="{FF2B5EF4-FFF2-40B4-BE49-F238E27FC236}">
                <a16:creationId xmlns:a16="http://schemas.microsoft.com/office/drawing/2014/main" id="{C43F1501-CF5E-4875-9E59-FB60C4C8AE8E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Voettekst</a:t>
            </a:r>
            <a:endParaRPr lang="nl-BE" sz="950" dirty="0"/>
          </a:p>
        </p:txBody>
      </p:sp>
      <p:sp>
        <p:nvSpPr>
          <p:cNvPr id="19" name="Tijdelijke aanduiding voor dianummer 18">
            <a:extLst>
              <a:ext uri="{FF2B5EF4-FFF2-40B4-BE49-F238E27FC236}">
                <a16:creationId xmlns:a16="http://schemas.microsoft.com/office/drawing/2014/main" id="{5BF15BB3-630E-4554-ADC8-F935C150A4FA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‹nr.›</a:t>
            </a:fld>
            <a:endParaRPr lang="nl-BE" sz="1200" dirty="0"/>
          </a:p>
        </p:txBody>
      </p:sp>
      <p:cxnSp>
        <p:nvCxnSpPr>
          <p:cNvPr id="10" name="Rechte verbindingslijn 9">
            <a:extLst>
              <a:ext uri="{FF2B5EF4-FFF2-40B4-BE49-F238E27FC236}">
                <a16:creationId xmlns:a16="http://schemas.microsoft.com/office/drawing/2014/main" id="{DE87B9DF-C578-4E16-877C-3ECCB1F3A8F0}"/>
              </a:ext>
            </a:extLst>
          </p:cNvPr>
          <p:cNvCxnSpPr>
            <a:cxnSpLocks/>
          </p:cNvCxnSpPr>
          <p:nvPr userDrawn="1"/>
        </p:nvCxnSpPr>
        <p:spPr>
          <a:xfrm>
            <a:off x="336000" y="1440000"/>
            <a:ext cx="11520000" cy="0"/>
          </a:xfrm>
          <a:prstGeom prst="line">
            <a:avLst/>
          </a:prstGeom>
          <a:ln w="6350">
            <a:solidFill>
              <a:srgbClr val="009C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jdelijke aanduiding voor tekst 2">
            <a:extLst>
              <a:ext uri="{FF2B5EF4-FFF2-40B4-BE49-F238E27FC236}">
                <a16:creationId xmlns:a16="http://schemas.microsoft.com/office/drawing/2014/main" id="{69E2DD68-199D-482B-8BF8-23B14C13D61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0" y="0"/>
            <a:ext cx="5635275" cy="581542"/>
          </a:xfrm>
          <a:solidFill>
            <a:srgbClr val="F04C25"/>
          </a:solidFill>
        </p:spPr>
        <p:txBody>
          <a:bodyPr wrap="none" lIns="180000" tIns="108000" rIns="216000" bIns="108000" anchor="ctr" anchorCtr="0">
            <a:spAutoFit/>
          </a:bodyPr>
          <a:lstStyle>
            <a:lvl1pPr marL="216000" indent="-216000">
              <a:buClr>
                <a:schemeClr val="bg1"/>
              </a:buClr>
              <a:buSzPct val="90000"/>
              <a:buFont typeface="Nunito Light" panose="00000400000000000000" pitchFamily="2" charset="0"/>
              <a:buChar char="⟩"/>
              <a:defRPr sz="2600">
                <a:solidFill>
                  <a:schemeClr val="bg1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r>
              <a:rPr lang="nl-NL" dirty="0"/>
              <a:t>Klik om hoofding toe te voegen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17724336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SLIDE (klassiek - blauw) | Hoofding + titel + tekst (2 kolomm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jdelijke aanduiding voor tekst 3">
            <a:extLst>
              <a:ext uri="{FF2B5EF4-FFF2-40B4-BE49-F238E27FC236}">
                <a16:creationId xmlns:a16="http://schemas.microsoft.com/office/drawing/2014/main" id="{6A0E9395-6F93-4AFF-A0B3-F5C9128F8B3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56913" y="1447199"/>
            <a:ext cx="5399087" cy="4885371"/>
          </a:xfrm>
          <a:solidFill>
            <a:srgbClr val="DDEFF3"/>
          </a:solidFill>
        </p:spPr>
        <p:txBody>
          <a:bodyPr lIns="396000" tIns="360000" rIns="396000" bIns="360000"/>
          <a:lstStyle>
            <a:lvl1pPr>
              <a:defRPr sz="2400">
                <a:latin typeface="Nunito Light" panose="00000400000000000000" pitchFamily="2" charset="0"/>
              </a:defRPr>
            </a:lvl1pPr>
            <a:lvl2pPr marL="324000" indent="-324000">
              <a:defRPr sz="2400">
                <a:latin typeface="Nunito Light" panose="00000400000000000000" pitchFamily="2" charset="0"/>
              </a:defRPr>
            </a:lvl2pPr>
            <a:lvl3pPr marL="540000" indent="-216000">
              <a:defRPr sz="2400">
                <a:latin typeface="Nunito Light" panose="00000400000000000000" pitchFamily="2" charset="0"/>
              </a:defRPr>
            </a:lvl3pPr>
            <a:lvl4pPr marL="720000" indent="-180000">
              <a:defRPr sz="1700">
                <a:latin typeface="Nunito Light" panose="00000400000000000000" pitchFamily="2" charset="0"/>
              </a:defRPr>
            </a:lvl4pPr>
            <a:lvl5pPr marL="864000" indent="-144000">
              <a:defRPr sz="14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 dirty="0"/>
              <a:t>Klik om tekst toe te voegen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19" name="Tijdelijke aanduiding voor tekst 3">
            <a:extLst>
              <a:ext uri="{FF2B5EF4-FFF2-40B4-BE49-F238E27FC236}">
                <a16:creationId xmlns:a16="http://schemas.microsoft.com/office/drawing/2014/main" id="{8A0229DE-F45F-45D0-898B-C166D7D00DE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6549" y="1447199"/>
            <a:ext cx="5399087" cy="4888800"/>
          </a:xfrm>
          <a:solidFill>
            <a:srgbClr val="DDEFF3"/>
          </a:solidFill>
        </p:spPr>
        <p:txBody>
          <a:bodyPr lIns="396000" tIns="360000" rIns="396000" bIns="360000"/>
          <a:lstStyle>
            <a:lvl1pPr>
              <a:defRPr sz="2400">
                <a:latin typeface="Nunito Light" panose="00000400000000000000" pitchFamily="2" charset="0"/>
              </a:defRPr>
            </a:lvl1pPr>
            <a:lvl2pPr marL="324000" indent="-324000">
              <a:defRPr sz="2400">
                <a:latin typeface="Nunito Light" panose="00000400000000000000" pitchFamily="2" charset="0"/>
              </a:defRPr>
            </a:lvl2pPr>
            <a:lvl3pPr marL="540000" indent="-216000">
              <a:defRPr sz="2400">
                <a:latin typeface="Nunito Light" panose="00000400000000000000" pitchFamily="2" charset="0"/>
              </a:defRPr>
            </a:lvl3pPr>
            <a:lvl4pPr marL="720000" indent="-180000">
              <a:defRPr sz="1700">
                <a:latin typeface="Nunito Light" panose="00000400000000000000" pitchFamily="2" charset="0"/>
              </a:defRPr>
            </a:lvl4pPr>
            <a:lvl5pPr marL="864000" indent="-144000">
              <a:defRPr sz="14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 dirty="0"/>
              <a:t>Klik om tekst toe te voegen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10" name="Tijdelijke aanduiding voor datum 9">
            <a:extLst>
              <a:ext uri="{FF2B5EF4-FFF2-40B4-BE49-F238E27FC236}">
                <a16:creationId xmlns:a16="http://schemas.microsoft.com/office/drawing/2014/main" id="{4F3D778A-333F-4107-B5D9-2A0D209CDC68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pPr algn="ctr"/>
            <a:fld id="{B21E2DCD-8A33-403A-B9F7-A47DB5D7C68E}" type="datetime1">
              <a:rPr lang="nl-BE" smtClean="0"/>
              <a:t>17/10/2022</a:t>
            </a:fld>
            <a:endParaRPr lang="nl-BE" dirty="0"/>
          </a:p>
        </p:txBody>
      </p:sp>
      <p:sp>
        <p:nvSpPr>
          <p:cNvPr id="13" name="Tijdelijke aanduiding voor voettekst 12">
            <a:extLst>
              <a:ext uri="{FF2B5EF4-FFF2-40B4-BE49-F238E27FC236}">
                <a16:creationId xmlns:a16="http://schemas.microsoft.com/office/drawing/2014/main" id="{EABCE165-5141-461E-93C8-5FA050FF1EEF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US"/>
              <a:t>Voettekst</a:t>
            </a:r>
            <a:endParaRPr lang="nl-BE" sz="950" dirty="0"/>
          </a:p>
        </p:txBody>
      </p:sp>
      <p:sp>
        <p:nvSpPr>
          <p:cNvPr id="14" name="Tijdelijke aanduiding voor dianummer 13">
            <a:extLst>
              <a:ext uri="{FF2B5EF4-FFF2-40B4-BE49-F238E27FC236}">
                <a16:creationId xmlns:a16="http://schemas.microsoft.com/office/drawing/2014/main" id="{47D7F85A-81D5-48B9-B728-4D9964DA0CB9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‹nr.›</a:t>
            </a:fld>
            <a:endParaRPr lang="nl-BE" sz="1200" dirty="0"/>
          </a:p>
        </p:txBody>
      </p:sp>
      <p:cxnSp>
        <p:nvCxnSpPr>
          <p:cNvPr id="15" name="Rechte verbindingslijn 14">
            <a:extLst>
              <a:ext uri="{FF2B5EF4-FFF2-40B4-BE49-F238E27FC236}">
                <a16:creationId xmlns:a16="http://schemas.microsoft.com/office/drawing/2014/main" id="{18504997-AF73-40CA-9130-AA724A2FA857}"/>
              </a:ext>
            </a:extLst>
          </p:cNvPr>
          <p:cNvCxnSpPr>
            <a:cxnSpLocks/>
          </p:cNvCxnSpPr>
          <p:nvPr userDrawn="1"/>
        </p:nvCxnSpPr>
        <p:spPr>
          <a:xfrm>
            <a:off x="336000" y="1440000"/>
            <a:ext cx="11520000" cy="0"/>
          </a:xfrm>
          <a:prstGeom prst="line">
            <a:avLst/>
          </a:prstGeom>
          <a:ln w="6350">
            <a:solidFill>
              <a:srgbClr val="009C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el 25">
            <a:extLst>
              <a:ext uri="{FF2B5EF4-FFF2-40B4-BE49-F238E27FC236}">
                <a16:creationId xmlns:a16="http://schemas.microsoft.com/office/drawing/2014/main" id="{16236B3E-9B64-431C-B0C8-53DC02FF8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569018"/>
            <a:ext cx="12192000" cy="866730"/>
          </a:xfrm>
          <a:solidFill>
            <a:schemeClr val="bg1">
              <a:alpha val="80000"/>
            </a:schemeClr>
          </a:solidFill>
        </p:spPr>
        <p:txBody>
          <a:bodyPr wrap="none" lIns="720000" tIns="252000" rIns="720000" bIns="108000" anchor="b" anchorCtr="0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009CAB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defRPr>
            </a:lvl1pPr>
          </a:lstStyle>
          <a:p>
            <a:r>
              <a:rPr lang="nl-NL" dirty="0"/>
              <a:t>Klik om titel toe te voegen</a:t>
            </a:r>
            <a:endParaRPr lang="nl-BE" dirty="0"/>
          </a:p>
        </p:txBody>
      </p:sp>
      <p:sp>
        <p:nvSpPr>
          <p:cNvPr id="11" name="Tijdelijke aanduiding voor tekst 2">
            <a:extLst>
              <a:ext uri="{FF2B5EF4-FFF2-40B4-BE49-F238E27FC236}">
                <a16:creationId xmlns:a16="http://schemas.microsoft.com/office/drawing/2014/main" id="{A8E4DD98-00B6-4444-95EE-75861B90983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0" y="0"/>
            <a:ext cx="5635275" cy="581542"/>
          </a:xfrm>
          <a:solidFill>
            <a:srgbClr val="F04C25"/>
          </a:solidFill>
        </p:spPr>
        <p:txBody>
          <a:bodyPr wrap="none" lIns="180000" tIns="108000" rIns="216000" bIns="108000" anchor="ctr" anchorCtr="0">
            <a:spAutoFit/>
          </a:bodyPr>
          <a:lstStyle>
            <a:lvl1pPr marL="216000" indent="-216000">
              <a:buClr>
                <a:schemeClr val="bg1"/>
              </a:buClr>
              <a:buSzPct val="90000"/>
              <a:buFont typeface="Nunito Light" panose="00000400000000000000" pitchFamily="2" charset="0"/>
              <a:buChar char="⟩"/>
              <a:defRPr sz="2600">
                <a:solidFill>
                  <a:schemeClr val="bg1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r>
              <a:rPr lang="nl-NL" dirty="0"/>
              <a:t>Klik om hoofding toe te voegen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7384065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SLIDE (basic) | Titel +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jdelijke aanduiding voor tekst 3">
            <a:extLst>
              <a:ext uri="{FF2B5EF4-FFF2-40B4-BE49-F238E27FC236}">
                <a16:creationId xmlns:a16="http://schemas.microsoft.com/office/drawing/2014/main" id="{82982EAE-7653-4F25-A87B-8A0E58AAFD8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0" y="1450800"/>
            <a:ext cx="12191999" cy="4886034"/>
          </a:xfrm>
        </p:spPr>
        <p:txBody>
          <a:bodyPr lIns="720000" tIns="360000" rIns="720000" bIns="360000"/>
          <a:lstStyle>
            <a:lvl1pPr>
              <a:defRPr>
                <a:latin typeface="Nunito Light" panose="00000400000000000000" pitchFamily="2" charset="0"/>
              </a:defRPr>
            </a:lvl1pPr>
            <a:lvl2pPr>
              <a:defRPr>
                <a:latin typeface="Nunito Light" panose="00000400000000000000" pitchFamily="2" charset="0"/>
              </a:defRPr>
            </a:lvl2pPr>
            <a:lvl3pPr>
              <a:defRPr>
                <a:latin typeface="Nunito Light" panose="00000400000000000000" pitchFamily="2" charset="0"/>
              </a:defRPr>
            </a:lvl3pPr>
            <a:lvl4pPr>
              <a:defRPr sz="2100">
                <a:latin typeface="Nunito Light" panose="00000400000000000000" pitchFamily="2" charset="0"/>
              </a:defRPr>
            </a:lvl4pPr>
            <a:lvl5pPr>
              <a:defRPr sz="16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 dirty="0"/>
              <a:t>Klik om tekst toe te voegen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46" name="Titel 25">
            <a:extLst>
              <a:ext uri="{FF2B5EF4-FFF2-40B4-BE49-F238E27FC236}">
                <a16:creationId xmlns:a16="http://schemas.microsoft.com/office/drawing/2014/main" id="{DC05696E-862A-41B2-A3BF-7FE1DD1A44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658737"/>
            <a:ext cx="12192000" cy="777011"/>
          </a:xfrm>
          <a:solidFill>
            <a:srgbClr val="F04C25"/>
          </a:solidFill>
        </p:spPr>
        <p:txBody>
          <a:bodyPr wrap="none" lIns="720000" tIns="0" rIns="720000" bIns="0"/>
          <a:lstStyle>
            <a:lvl1pPr>
              <a:lnSpc>
                <a:spcPct val="100000"/>
              </a:lnSpc>
              <a:defRPr sz="360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defRPr>
            </a:lvl1pPr>
          </a:lstStyle>
          <a:p>
            <a:r>
              <a:rPr lang="nl-NL" dirty="0"/>
              <a:t>Klik om titel toe te voegen</a:t>
            </a:r>
            <a:endParaRPr lang="nl-BE" dirty="0"/>
          </a:p>
        </p:txBody>
      </p:sp>
      <p:sp>
        <p:nvSpPr>
          <p:cNvPr id="14" name="Tijdelijke aanduiding voor datum 13">
            <a:extLst>
              <a:ext uri="{FF2B5EF4-FFF2-40B4-BE49-F238E27FC236}">
                <a16:creationId xmlns:a16="http://schemas.microsoft.com/office/drawing/2014/main" id="{66789CA5-C8C7-4D0C-8C94-85EBA3E43DE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 algn="ctr"/>
            <a:fld id="{A506455A-CE9F-41DC-8B67-F9FF31E55D71}" type="datetime1">
              <a:rPr lang="nl-BE" smtClean="0"/>
              <a:t>17/10/2022</a:t>
            </a:fld>
            <a:endParaRPr lang="nl-BE" dirty="0"/>
          </a:p>
        </p:txBody>
      </p:sp>
      <p:sp>
        <p:nvSpPr>
          <p:cNvPr id="15" name="Tijdelijke aanduiding voor voettekst 14">
            <a:extLst>
              <a:ext uri="{FF2B5EF4-FFF2-40B4-BE49-F238E27FC236}">
                <a16:creationId xmlns:a16="http://schemas.microsoft.com/office/drawing/2014/main" id="{C7D414C5-EB1D-4E64-851A-A76015EBD30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Voettekst</a:t>
            </a:r>
            <a:endParaRPr lang="nl-BE" sz="950" dirty="0"/>
          </a:p>
        </p:txBody>
      </p:sp>
      <p:sp>
        <p:nvSpPr>
          <p:cNvPr id="16" name="Tijdelijke aanduiding voor dianummer 15">
            <a:extLst>
              <a:ext uri="{FF2B5EF4-FFF2-40B4-BE49-F238E27FC236}">
                <a16:creationId xmlns:a16="http://schemas.microsoft.com/office/drawing/2014/main" id="{DBD71C00-7C48-4D33-8F0A-FF11DD9ED0B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‹nr.›</a:t>
            </a:fld>
            <a:endParaRPr lang="nl-BE" sz="1200" dirty="0"/>
          </a:p>
        </p:txBody>
      </p:sp>
    </p:spTree>
    <p:extLst>
      <p:ext uri="{BB962C8B-B14F-4D97-AF65-F5344CB8AC3E}">
        <p14:creationId xmlns:p14="http://schemas.microsoft.com/office/powerpoint/2010/main" val="157316844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SLIDE (basic) | Titel + tekst (2 kolomm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el 25">
            <a:extLst>
              <a:ext uri="{FF2B5EF4-FFF2-40B4-BE49-F238E27FC236}">
                <a16:creationId xmlns:a16="http://schemas.microsoft.com/office/drawing/2014/main" id="{DC05696E-862A-41B2-A3BF-7FE1DD1A44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658737"/>
            <a:ext cx="12192000" cy="777011"/>
          </a:xfrm>
          <a:solidFill>
            <a:srgbClr val="F04C25"/>
          </a:solidFill>
        </p:spPr>
        <p:txBody>
          <a:bodyPr wrap="none" lIns="720000" tIns="0" rIns="720000" bIns="0"/>
          <a:lstStyle>
            <a:lvl1pPr>
              <a:lnSpc>
                <a:spcPct val="100000"/>
              </a:lnSpc>
              <a:defRPr sz="360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defRPr>
            </a:lvl1pPr>
          </a:lstStyle>
          <a:p>
            <a:r>
              <a:rPr lang="nl-NL" dirty="0"/>
              <a:t>Klik om titel toe te voegen</a:t>
            </a:r>
            <a:endParaRPr lang="nl-BE" dirty="0"/>
          </a:p>
        </p:txBody>
      </p:sp>
      <p:sp>
        <p:nvSpPr>
          <p:cNvPr id="14" name="Tijdelijke aanduiding voor datum 13">
            <a:extLst>
              <a:ext uri="{FF2B5EF4-FFF2-40B4-BE49-F238E27FC236}">
                <a16:creationId xmlns:a16="http://schemas.microsoft.com/office/drawing/2014/main" id="{66789CA5-C8C7-4D0C-8C94-85EBA3E43DE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 algn="ctr"/>
            <a:fld id="{622DBE9F-1F24-49F3-8422-995BA03E9BF2}" type="datetime1">
              <a:rPr lang="nl-BE" smtClean="0"/>
              <a:t>17/10/2022</a:t>
            </a:fld>
            <a:endParaRPr lang="nl-BE" dirty="0"/>
          </a:p>
        </p:txBody>
      </p:sp>
      <p:sp>
        <p:nvSpPr>
          <p:cNvPr id="15" name="Tijdelijke aanduiding voor voettekst 14">
            <a:extLst>
              <a:ext uri="{FF2B5EF4-FFF2-40B4-BE49-F238E27FC236}">
                <a16:creationId xmlns:a16="http://schemas.microsoft.com/office/drawing/2014/main" id="{C7D414C5-EB1D-4E64-851A-A76015EBD30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Voettekst</a:t>
            </a:r>
            <a:endParaRPr lang="nl-BE" sz="950" dirty="0"/>
          </a:p>
        </p:txBody>
      </p:sp>
      <p:sp>
        <p:nvSpPr>
          <p:cNvPr id="16" name="Tijdelijke aanduiding voor dianummer 15">
            <a:extLst>
              <a:ext uri="{FF2B5EF4-FFF2-40B4-BE49-F238E27FC236}">
                <a16:creationId xmlns:a16="http://schemas.microsoft.com/office/drawing/2014/main" id="{DBD71C00-7C48-4D33-8F0A-FF11DD9ED0B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‹nr.›</a:t>
            </a:fld>
            <a:endParaRPr lang="nl-BE" sz="1200" dirty="0"/>
          </a:p>
        </p:txBody>
      </p:sp>
      <p:sp>
        <p:nvSpPr>
          <p:cNvPr id="7" name="Tijdelijke aanduiding voor tekst 3">
            <a:extLst>
              <a:ext uri="{FF2B5EF4-FFF2-40B4-BE49-F238E27FC236}">
                <a16:creationId xmlns:a16="http://schemas.microsoft.com/office/drawing/2014/main" id="{BF1610C2-AAEC-446E-B522-87BCAD7C754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53200" y="1450800"/>
            <a:ext cx="5400000" cy="4886033"/>
          </a:xfrm>
          <a:noFill/>
        </p:spPr>
        <p:txBody>
          <a:bodyPr lIns="360000" tIns="360000" rIns="360000" bIns="360000"/>
          <a:lstStyle>
            <a:lvl1pPr>
              <a:defRPr sz="2400">
                <a:latin typeface="Nunito Light" panose="00000400000000000000" pitchFamily="2" charset="0"/>
              </a:defRPr>
            </a:lvl1pPr>
            <a:lvl2pPr marL="324000" indent="-324000">
              <a:defRPr sz="2400">
                <a:latin typeface="Nunito Light" panose="00000400000000000000" pitchFamily="2" charset="0"/>
              </a:defRPr>
            </a:lvl2pPr>
            <a:lvl3pPr marL="540000" indent="-216000">
              <a:defRPr sz="2400">
                <a:latin typeface="Nunito Light" panose="00000400000000000000" pitchFamily="2" charset="0"/>
              </a:defRPr>
            </a:lvl3pPr>
            <a:lvl4pPr marL="720000" indent="-180000">
              <a:defRPr sz="1700">
                <a:latin typeface="Nunito Light" panose="00000400000000000000" pitchFamily="2" charset="0"/>
              </a:defRPr>
            </a:lvl4pPr>
            <a:lvl5pPr marL="864000" indent="-144000">
              <a:defRPr sz="14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 dirty="0"/>
              <a:t>Klik om tekst toe te voegen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8" name="Tijdelijke aanduiding voor tekst 3">
            <a:extLst>
              <a:ext uri="{FF2B5EF4-FFF2-40B4-BE49-F238E27FC236}">
                <a16:creationId xmlns:a16="http://schemas.microsoft.com/office/drawing/2014/main" id="{BCC43FD9-3EDD-48B0-BD61-33494CEE8B2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60000" y="1450801"/>
            <a:ext cx="5400000" cy="4886032"/>
          </a:xfrm>
          <a:noFill/>
        </p:spPr>
        <p:txBody>
          <a:bodyPr lIns="360000" tIns="360000" rIns="360000" bIns="360000"/>
          <a:lstStyle>
            <a:lvl1pPr>
              <a:defRPr sz="2400">
                <a:latin typeface="Nunito Light" panose="00000400000000000000" pitchFamily="2" charset="0"/>
              </a:defRPr>
            </a:lvl1pPr>
            <a:lvl2pPr marL="324000" indent="-324000">
              <a:defRPr sz="2400">
                <a:latin typeface="Nunito Light" panose="00000400000000000000" pitchFamily="2" charset="0"/>
              </a:defRPr>
            </a:lvl2pPr>
            <a:lvl3pPr marL="540000" indent="-216000">
              <a:defRPr sz="2400">
                <a:latin typeface="Nunito Light" panose="00000400000000000000" pitchFamily="2" charset="0"/>
              </a:defRPr>
            </a:lvl3pPr>
            <a:lvl4pPr marL="720000" indent="-180000">
              <a:defRPr sz="1700">
                <a:latin typeface="Nunito Light" panose="00000400000000000000" pitchFamily="2" charset="0"/>
              </a:defRPr>
            </a:lvl4pPr>
            <a:lvl5pPr marL="864000" indent="-144000">
              <a:defRPr sz="14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 dirty="0"/>
              <a:t>Klik om tekst toe te voegen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7139168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 (logo TM - ENG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407542E7-29FB-4CCE-B989-5CB3F6F1F27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1052" y="450000"/>
            <a:ext cx="3029896" cy="6768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ECAE7DD8-F70C-4901-B757-CB8FE3DDDA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201910"/>
            <a:ext cx="12192000" cy="2951998"/>
          </a:xfrm>
        </p:spPr>
        <p:txBody>
          <a:bodyPr lIns="2880000" tIns="360000" rIns="2880000" bIns="360000" anchor="ctr" anchorCtr="0">
            <a:normAutofit/>
          </a:bodyPr>
          <a:lstStyle>
            <a:lvl1pPr algn="ctr">
              <a:lnSpc>
                <a:spcPct val="90000"/>
              </a:lnSpc>
              <a:defRPr sz="4800" b="0">
                <a:solidFill>
                  <a:schemeClr val="bg1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r>
              <a:rPr lang="nl-NL" dirty="0"/>
              <a:t>Klik om titel toe te voegen</a:t>
            </a:r>
            <a:endParaRPr lang="nl-BE" dirty="0"/>
          </a:p>
        </p:txBody>
      </p:sp>
      <p:sp>
        <p:nvSpPr>
          <p:cNvPr id="31" name="Tijdelijke aanduiding voor voettekst 30">
            <a:extLst>
              <a:ext uri="{FF2B5EF4-FFF2-40B4-BE49-F238E27FC236}">
                <a16:creationId xmlns:a16="http://schemas.microsoft.com/office/drawing/2014/main" id="{476E3DA5-7A62-4F2C-8D6E-E6090A04CD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96000" y="6475084"/>
            <a:ext cx="3600000" cy="234000"/>
          </a:xfrm>
          <a:solidFill>
            <a:schemeClr val="bg1">
              <a:lumMod val="95000"/>
              <a:alpha val="35000"/>
            </a:schemeClr>
          </a:solidFill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 err="1"/>
              <a:t>Voettekst</a:t>
            </a:r>
            <a:endParaRPr lang="nl-BE" dirty="0"/>
          </a:p>
        </p:txBody>
      </p:sp>
      <p:cxnSp>
        <p:nvCxnSpPr>
          <p:cNvPr id="9" name="Rechte verbindingslijn 8">
            <a:extLst>
              <a:ext uri="{FF2B5EF4-FFF2-40B4-BE49-F238E27FC236}">
                <a16:creationId xmlns:a16="http://schemas.microsoft.com/office/drawing/2014/main" id="{C73E5831-453F-4BB0-BCB3-A5AFC8EB6856}"/>
              </a:ext>
            </a:extLst>
          </p:cNvPr>
          <p:cNvCxnSpPr>
            <a:cxnSpLocks/>
          </p:cNvCxnSpPr>
          <p:nvPr userDrawn="1"/>
        </p:nvCxnSpPr>
        <p:spPr>
          <a:xfrm>
            <a:off x="5286000" y="5153910"/>
            <a:ext cx="162000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echte verbindingslijn 14">
            <a:extLst>
              <a:ext uri="{FF2B5EF4-FFF2-40B4-BE49-F238E27FC236}">
                <a16:creationId xmlns:a16="http://schemas.microsoft.com/office/drawing/2014/main" id="{36C07781-C431-4C49-BE36-91B3FCD7D74F}"/>
              </a:ext>
            </a:extLst>
          </p:cNvPr>
          <p:cNvCxnSpPr>
            <a:cxnSpLocks/>
          </p:cNvCxnSpPr>
          <p:nvPr userDrawn="1"/>
        </p:nvCxnSpPr>
        <p:spPr>
          <a:xfrm>
            <a:off x="5376000" y="2201910"/>
            <a:ext cx="144000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ijdelijke aanduiding voor dianummer 31">
            <a:extLst>
              <a:ext uri="{FF2B5EF4-FFF2-40B4-BE49-F238E27FC236}">
                <a16:creationId xmlns:a16="http://schemas.microsoft.com/office/drawing/2014/main" id="{E92BBF08-2BAC-4713-AB8F-5F26E6F533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flipH="1">
            <a:off x="11364000" y="6030000"/>
            <a:ext cx="828000" cy="828000"/>
          </a:xfrm>
          <a:prstGeom prst="rtTriangle">
            <a:avLst/>
          </a:prstGeom>
          <a:solidFill>
            <a:schemeClr val="bg1">
              <a:lumMod val="95000"/>
              <a:alpha val="35000"/>
            </a:schemeClr>
          </a:solidFill>
          <a:ln w="19050">
            <a:noFill/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63F2D79-C75E-42E1-AD06-AE3EAB2BE1D7}" type="slidenum">
              <a:rPr lang="nl-BE" smtClean="0"/>
              <a:pPr/>
              <a:t>‹nr.›</a:t>
            </a:fld>
            <a:endParaRPr lang="nl-BE" dirty="0"/>
          </a:p>
        </p:txBody>
      </p:sp>
      <p:sp>
        <p:nvSpPr>
          <p:cNvPr id="10" name="Tijdelijke aanduiding voor datum 29">
            <a:extLst>
              <a:ext uri="{FF2B5EF4-FFF2-40B4-BE49-F238E27FC236}">
                <a16:creationId xmlns:a16="http://schemas.microsoft.com/office/drawing/2014/main" id="{C1DE6602-0E78-4059-8196-00695E24C38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0000" y="6509899"/>
            <a:ext cx="1047998" cy="164370"/>
          </a:xfrm>
          <a:solidFill>
            <a:schemeClr val="bg1">
              <a:lumMod val="95000"/>
              <a:alpha val="35000"/>
            </a:schemeClr>
          </a:solidFill>
        </p:spPr>
        <p:txBody>
          <a:bodyPr lIns="180000" rIns="180000"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38F82866-FE0C-41FC-A577-F63249EC6629}" type="datetime1">
              <a:rPr lang="nl-BE" smtClean="0"/>
              <a:t>17/10/2022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21023983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SLIDE (basic) | Titel + tekst +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afbeelding 4">
            <a:extLst>
              <a:ext uri="{FF2B5EF4-FFF2-40B4-BE49-F238E27FC236}">
                <a16:creationId xmlns:a16="http://schemas.microsoft.com/office/drawing/2014/main" id="{F25CFBFA-9836-4A82-B618-6F3CB208A9E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7762456" y="0"/>
            <a:ext cx="4429543" cy="6857997"/>
          </a:xfrm>
          <a:solidFill>
            <a:schemeClr val="accent5">
              <a:lumMod val="20000"/>
              <a:lumOff val="80000"/>
            </a:schemeClr>
          </a:solidFill>
          <a:ln w="127000">
            <a:noFill/>
          </a:ln>
        </p:spPr>
        <p:txBody>
          <a:bodyPr lIns="0" tIns="0" rIns="0" bIns="1800000" anchor="ctr" anchorCtr="0"/>
          <a:lstStyle>
            <a:lvl1pPr algn="ctr">
              <a:defRPr sz="1800">
                <a:solidFill>
                  <a:schemeClr val="tx1"/>
                </a:solidFill>
              </a:defRPr>
            </a:lvl1pPr>
          </a:lstStyle>
          <a:p>
            <a:r>
              <a:rPr lang="nl-BE" dirty="0"/>
              <a:t>Klik (op pictogram) </a:t>
            </a:r>
            <a:br>
              <a:rPr lang="nl-BE" dirty="0"/>
            </a:br>
            <a:r>
              <a:rPr lang="nl-BE" dirty="0"/>
              <a:t>om foto toe te voegen</a:t>
            </a:r>
          </a:p>
        </p:txBody>
      </p:sp>
      <p:sp>
        <p:nvSpPr>
          <p:cNvPr id="15" name="Tijdelijke aanduiding voor datum 14">
            <a:extLst>
              <a:ext uri="{FF2B5EF4-FFF2-40B4-BE49-F238E27FC236}">
                <a16:creationId xmlns:a16="http://schemas.microsoft.com/office/drawing/2014/main" id="{8C08EEA5-3E73-4F35-BAC7-940732663C72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pPr algn="ctr"/>
            <a:fld id="{0B229F3F-91D6-4148-B48E-709D741690E6}" type="datetime1">
              <a:rPr lang="nl-BE" smtClean="0"/>
              <a:t>17/10/2022</a:t>
            </a:fld>
            <a:endParaRPr lang="nl-BE" dirty="0"/>
          </a:p>
        </p:txBody>
      </p:sp>
      <p:sp>
        <p:nvSpPr>
          <p:cNvPr id="16" name="Tijdelijke aanduiding voor voettekst 15">
            <a:extLst>
              <a:ext uri="{FF2B5EF4-FFF2-40B4-BE49-F238E27FC236}">
                <a16:creationId xmlns:a16="http://schemas.microsoft.com/office/drawing/2014/main" id="{BDD3C9A1-F59D-49E6-A2A1-E35B49077CAB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/>
              <a:t>Voettekst</a:t>
            </a:r>
            <a:endParaRPr lang="nl-BE" sz="950" dirty="0"/>
          </a:p>
        </p:txBody>
      </p:sp>
      <p:sp>
        <p:nvSpPr>
          <p:cNvPr id="17" name="Tijdelijke aanduiding voor dianummer 16">
            <a:extLst>
              <a:ext uri="{FF2B5EF4-FFF2-40B4-BE49-F238E27FC236}">
                <a16:creationId xmlns:a16="http://schemas.microsoft.com/office/drawing/2014/main" id="{AF828096-8447-4DC8-A39B-A4849112AF6B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‹nr.›</a:t>
            </a:fld>
            <a:endParaRPr lang="nl-BE" sz="1200" dirty="0"/>
          </a:p>
        </p:txBody>
      </p:sp>
      <p:sp>
        <p:nvSpPr>
          <p:cNvPr id="9" name="Titel 25">
            <a:extLst>
              <a:ext uri="{FF2B5EF4-FFF2-40B4-BE49-F238E27FC236}">
                <a16:creationId xmlns:a16="http://schemas.microsoft.com/office/drawing/2014/main" id="{DDF65D91-90FE-402E-BC1D-B80BE9AF6E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658737"/>
            <a:ext cx="12192000" cy="777011"/>
          </a:xfrm>
          <a:solidFill>
            <a:srgbClr val="F04C25"/>
          </a:solidFill>
        </p:spPr>
        <p:txBody>
          <a:bodyPr wrap="none" lIns="720000" tIns="0" rIns="720000" bIns="0"/>
          <a:lstStyle>
            <a:lvl1pPr>
              <a:lnSpc>
                <a:spcPct val="100000"/>
              </a:lnSpc>
              <a:defRPr sz="360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defRPr>
            </a:lvl1pPr>
          </a:lstStyle>
          <a:p>
            <a:r>
              <a:rPr lang="nl-NL" dirty="0"/>
              <a:t>Klik om titel toe te voegen</a:t>
            </a:r>
            <a:endParaRPr lang="nl-BE" dirty="0"/>
          </a:p>
        </p:txBody>
      </p:sp>
      <p:sp>
        <p:nvSpPr>
          <p:cNvPr id="12" name="Tijdelijke aanduiding voor tekst 3">
            <a:extLst>
              <a:ext uri="{FF2B5EF4-FFF2-40B4-BE49-F238E27FC236}">
                <a16:creationId xmlns:a16="http://schemas.microsoft.com/office/drawing/2014/main" id="{E76EE5DF-6576-4362-A09B-98553810FA6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0" y="1450800"/>
            <a:ext cx="7762455" cy="4886034"/>
          </a:xfrm>
        </p:spPr>
        <p:txBody>
          <a:bodyPr lIns="720000" tIns="360000" rIns="720000" bIns="360000"/>
          <a:lstStyle>
            <a:lvl1pPr>
              <a:defRPr>
                <a:latin typeface="Nunito Light" panose="00000400000000000000" pitchFamily="2" charset="0"/>
              </a:defRPr>
            </a:lvl1pPr>
            <a:lvl2pPr>
              <a:defRPr>
                <a:latin typeface="Nunito Light" panose="00000400000000000000" pitchFamily="2" charset="0"/>
              </a:defRPr>
            </a:lvl2pPr>
            <a:lvl3pPr>
              <a:defRPr>
                <a:latin typeface="Nunito Light" panose="00000400000000000000" pitchFamily="2" charset="0"/>
              </a:defRPr>
            </a:lvl3pPr>
            <a:lvl4pPr>
              <a:defRPr sz="2100">
                <a:latin typeface="Nunito Light" panose="00000400000000000000" pitchFamily="2" charset="0"/>
              </a:defRPr>
            </a:lvl4pPr>
            <a:lvl5pPr>
              <a:defRPr sz="16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 dirty="0"/>
              <a:t>Klik om tekst toe te voegen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17522930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SLIDE (basic) | Titel + foto +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afbeelding 4">
            <a:extLst>
              <a:ext uri="{FF2B5EF4-FFF2-40B4-BE49-F238E27FC236}">
                <a16:creationId xmlns:a16="http://schemas.microsoft.com/office/drawing/2014/main" id="{F25CFBFA-9836-4A82-B618-6F3CB208A9E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12192000" cy="6857997"/>
          </a:xfrm>
          <a:solidFill>
            <a:schemeClr val="accent5">
              <a:lumMod val="20000"/>
              <a:lumOff val="80000"/>
            </a:schemeClr>
          </a:solidFill>
          <a:ln w="127000">
            <a:noFill/>
          </a:ln>
        </p:spPr>
        <p:txBody>
          <a:bodyPr lIns="0" tIns="0" rIns="0" bIns="1800000" anchor="ctr" anchorCtr="0"/>
          <a:lstStyle>
            <a:lvl1pPr algn="ctr">
              <a:defRPr sz="1800">
                <a:solidFill>
                  <a:schemeClr val="tx1"/>
                </a:solidFill>
              </a:defRPr>
            </a:lvl1pPr>
          </a:lstStyle>
          <a:p>
            <a:r>
              <a:rPr lang="nl-BE" dirty="0"/>
              <a:t>Klik (op pictogram) </a:t>
            </a:r>
            <a:br>
              <a:rPr lang="nl-BE" dirty="0"/>
            </a:br>
            <a:r>
              <a:rPr lang="nl-BE" dirty="0"/>
              <a:t>om foto toe te voegen</a:t>
            </a:r>
          </a:p>
        </p:txBody>
      </p:sp>
      <p:sp>
        <p:nvSpPr>
          <p:cNvPr id="39" name="Tijdelijke aanduiding voor dianummer 38">
            <a:extLst>
              <a:ext uri="{FF2B5EF4-FFF2-40B4-BE49-F238E27FC236}">
                <a16:creationId xmlns:a16="http://schemas.microsoft.com/office/drawing/2014/main" id="{10D869F1-F8DE-472B-B99C-406CCA53421D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‹nr.›</a:t>
            </a:fld>
            <a:endParaRPr lang="nl-BE" sz="1200" dirty="0"/>
          </a:p>
        </p:txBody>
      </p:sp>
      <p:sp>
        <p:nvSpPr>
          <p:cNvPr id="22" name="Titel 25">
            <a:extLst>
              <a:ext uri="{FF2B5EF4-FFF2-40B4-BE49-F238E27FC236}">
                <a16:creationId xmlns:a16="http://schemas.microsoft.com/office/drawing/2014/main" id="{BC24E3A1-B1C3-4788-BFEF-508FFC366B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658737"/>
            <a:ext cx="12192000" cy="777011"/>
          </a:xfrm>
          <a:solidFill>
            <a:srgbClr val="F04C25"/>
          </a:solidFill>
        </p:spPr>
        <p:txBody>
          <a:bodyPr wrap="none" lIns="720000" tIns="0" rIns="720000" bIns="0"/>
          <a:lstStyle>
            <a:lvl1pPr>
              <a:lnSpc>
                <a:spcPct val="100000"/>
              </a:lnSpc>
              <a:defRPr sz="360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defRPr>
            </a:lvl1pPr>
          </a:lstStyle>
          <a:p>
            <a:r>
              <a:rPr lang="nl-NL" dirty="0"/>
              <a:t>Klik om titel toe te voegen</a:t>
            </a:r>
            <a:endParaRPr lang="nl-BE" dirty="0"/>
          </a:p>
        </p:txBody>
      </p:sp>
      <p:sp>
        <p:nvSpPr>
          <p:cNvPr id="40" name="Tijdelijke aanduiding voor tekst 17">
            <a:extLst>
              <a:ext uri="{FF2B5EF4-FFF2-40B4-BE49-F238E27FC236}">
                <a16:creationId xmlns:a16="http://schemas.microsoft.com/office/drawing/2014/main" id="{7A9AF19C-2BA1-406E-AC3A-E5EFC33FA1F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24349" y="2156911"/>
            <a:ext cx="4680000" cy="779701"/>
          </a:xfrm>
        </p:spPr>
        <p:txBody>
          <a:bodyPr lIns="0" tIns="0" rIns="0" bIns="0" anchor="t" anchorCtr="0">
            <a:spAutoFit/>
          </a:bodyPr>
          <a:lstStyle>
            <a:lvl1pPr algn="l">
              <a:lnSpc>
                <a:spcPct val="100000"/>
              </a:lnSpc>
              <a:defRPr sz="3800" b="0" baseline="10000">
                <a:solidFill>
                  <a:srgbClr val="F04C25"/>
                </a:solidFill>
                <a:highlight>
                  <a:srgbClr val="F8F8F8"/>
                </a:highlight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pPr lvl="0"/>
            <a:r>
              <a:rPr lang="nl-NL" dirty="0"/>
              <a:t>Klik om bijschrift toe te</a:t>
            </a:r>
            <a:br>
              <a:rPr lang="nl-NL" dirty="0"/>
            </a:br>
            <a:r>
              <a:rPr lang="nl-NL" dirty="0"/>
              <a:t>voegen</a:t>
            </a:r>
            <a:endParaRPr lang="nl-BE" dirty="0"/>
          </a:p>
        </p:txBody>
      </p:sp>
      <p:sp>
        <p:nvSpPr>
          <p:cNvPr id="8" name="Tijdelijke aanduiding voor datum 3">
            <a:extLst>
              <a:ext uri="{FF2B5EF4-FFF2-40B4-BE49-F238E27FC236}">
                <a16:creationId xmlns:a16="http://schemas.microsoft.com/office/drawing/2014/main" id="{4922FF2F-5F0A-4F40-B7E6-03240A2047D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0000" y="6509899"/>
            <a:ext cx="977465" cy="164370"/>
          </a:xfrm>
          <a:prstGeom prst="rect">
            <a:avLst/>
          </a:prstGeom>
          <a:solidFill>
            <a:schemeClr val="bg1"/>
          </a:solidFill>
        </p:spPr>
        <p:txBody>
          <a:bodyPr vert="horz" wrap="none" lIns="180000" tIns="18000" rIns="180000" bIns="0" rtlCol="0" anchor="ctr" anchorCtr="0">
            <a:noAutofit/>
          </a:bodyPr>
          <a:lstStyle>
            <a:lvl1pPr algn="ctr">
              <a:defRPr sz="950" spc="50" baseline="0">
                <a:solidFill>
                  <a:srgbClr val="969696"/>
                </a:solidFill>
                <a:latin typeface="+mj-lt"/>
              </a:defRPr>
            </a:lvl1pPr>
          </a:lstStyle>
          <a:p>
            <a:pPr algn="ctr"/>
            <a:fld id="{1F7A549C-DBB9-4F2E-B428-4BE898544A91}" type="datetime1">
              <a:rPr lang="nl-BE" smtClean="0"/>
              <a:t>17/10/2022</a:t>
            </a:fld>
            <a:endParaRPr lang="nl-BE" dirty="0"/>
          </a:p>
        </p:txBody>
      </p:sp>
      <p:sp>
        <p:nvSpPr>
          <p:cNvPr id="9" name="Tijdelijke aanduiding voor voettekst 4">
            <a:extLst>
              <a:ext uri="{FF2B5EF4-FFF2-40B4-BE49-F238E27FC236}">
                <a16:creationId xmlns:a16="http://schemas.microsoft.com/office/drawing/2014/main" id="{AFF3E56A-D245-40C6-9BAF-34762A9808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96000" y="6475084"/>
            <a:ext cx="3600000" cy="234000"/>
          </a:xfrm>
          <a:prstGeom prst="rect">
            <a:avLst/>
          </a:prstGeom>
          <a:solidFill>
            <a:schemeClr val="bg1"/>
          </a:solidFill>
        </p:spPr>
        <p:txBody>
          <a:bodyPr vert="horz" wrap="none" lIns="108000" tIns="18000" rIns="108000" bIns="0" rtlCol="0" anchor="ctr" anchorCtr="0">
            <a:normAutofit/>
          </a:bodyPr>
          <a:lstStyle>
            <a:lvl1pPr algn="ctr">
              <a:defRPr sz="950" cap="all" spc="10" baseline="0">
                <a:solidFill>
                  <a:srgbClr val="969696"/>
                </a:solidFill>
                <a:latin typeface="+mj-lt"/>
              </a:defRPr>
            </a:lvl1pPr>
          </a:lstStyle>
          <a:p>
            <a:r>
              <a:rPr lang="en-US" dirty="0" err="1"/>
              <a:t>Voettekst</a:t>
            </a:r>
            <a:endParaRPr lang="nl-BE" sz="950" dirty="0"/>
          </a:p>
        </p:txBody>
      </p:sp>
    </p:spTree>
    <p:extLst>
      <p:ext uri="{BB962C8B-B14F-4D97-AF65-F5344CB8AC3E}">
        <p14:creationId xmlns:p14="http://schemas.microsoft.com/office/powerpoint/2010/main" val="240027563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SLIDE (basic) | Titel + 2 foto's +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jdelijke aanduiding voor datum 16">
            <a:extLst>
              <a:ext uri="{FF2B5EF4-FFF2-40B4-BE49-F238E27FC236}">
                <a16:creationId xmlns:a16="http://schemas.microsoft.com/office/drawing/2014/main" id="{B13D744B-E4C0-450B-8805-6C6DA232E32E}"/>
              </a:ext>
            </a:extLst>
          </p:cNvPr>
          <p:cNvSpPr>
            <a:spLocks noGrp="1"/>
          </p:cNvSpPr>
          <p:nvPr>
            <p:ph type="dt" sz="half" idx="27"/>
          </p:nvPr>
        </p:nvSpPr>
        <p:spPr/>
        <p:txBody>
          <a:bodyPr/>
          <a:lstStyle/>
          <a:p>
            <a:pPr algn="ctr"/>
            <a:fld id="{F05A018F-0579-4A06-8054-F7A3A81F7DFD}" type="datetime1">
              <a:rPr lang="nl-BE" smtClean="0"/>
              <a:t>17/10/2022</a:t>
            </a:fld>
            <a:endParaRPr lang="nl-BE" dirty="0"/>
          </a:p>
        </p:txBody>
      </p:sp>
      <p:sp>
        <p:nvSpPr>
          <p:cNvPr id="18" name="Tijdelijke aanduiding voor voettekst 17">
            <a:extLst>
              <a:ext uri="{FF2B5EF4-FFF2-40B4-BE49-F238E27FC236}">
                <a16:creationId xmlns:a16="http://schemas.microsoft.com/office/drawing/2014/main" id="{BCA4FD16-AF8B-482C-8E29-9988900A523A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/>
              <a:t>Voettekst</a:t>
            </a:r>
            <a:endParaRPr lang="nl-BE" sz="950" dirty="0"/>
          </a:p>
        </p:txBody>
      </p:sp>
      <p:sp>
        <p:nvSpPr>
          <p:cNvPr id="19" name="Tijdelijke aanduiding voor dianummer 18">
            <a:extLst>
              <a:ext uri="{FF2B5EF4-FFF2-40B4-BE49-F238E27FC236}">
                <a16:creationId xmlns:a16="http://schemas.microsoft.com/office/drawing/2014/main" id="{4EB0D7F2-9142-419F-A9A3-E17A69C39FD5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‹nr.›</a:t>
            </a:fld>
            <a:endParaRPr lang="nl-BE" sz="1200" dirty="0"/>
          </a:p>
        </p:txBody>
      </p:sp>
      <p:sp>
        <p:nvSpPr>
          <p:cNvPr id="13" name="Titel 25">
            <a:extLst>
              <a:ext uri="{FF2B5EF4-FFF2-40B4-BE49-F238E27FC236}">
                <a16:creationId xmlns:a16="http://schemas.microsoft.com/office/drawing/2014/main" id="{B7302737-4818-4D8A-88D3-DC6256533E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658737"/>
            <a:ext cx="12192000" cy="777011"/>
          </a:xfrm>
          <a:solidFill>
            <a:srgbClr val="F04C25"/>
          </a:solidFill>
        </p:spPr>
        <p:txBody>
          <a:bodyPr wrap="none" lIns="720000" tIns="0" rIns="720000" bIns="0"/>
          <a:lstStyle>
            <a:lvl1pPr>
              <a:lnSpc>
                <a:spcPct val="100000"/>
              </a:lnSpc>
              <a:defRPr sz="360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defRPr>
            </a:lvl1pPr>
          </a:lstStyle>
          <a:p>
            <a:r>
              <a:rPr lang="nl-NL" dirty="0"/>
              <a:t>Klik om titel toe te voegen</a:t>
            </a:r>
            <a:endParaRPr lang="nl-BE" dirty="0"/>
          </a:p>
        </p:txBody>
      </p:sp>
      <p:sp>
        <p:nvSpPr>
          <p:cNvPr id="21" name="Tijdelijke aanduiding voor afbeelding 4">
            <a:extLst>
              <a:ext uri="{FF2B5EF4-FFF2-40B4-BE49-F238E27FC236}">
                <a16:creationId xmlns:a16="http://schemas.microsoft.com/office/drawing/2014/main" id="{A8464103-0ACE-4DD9-8494-4847109D0E93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454463" y="1794943"/>
            <a:ext cx="5018400" cy="4541889"/>
          </a:xfrm>
          <a:solidFill>
            <a:schemeClr val="accent5">
              <a:lumMod val="20000"/>
              <a:lumOff val="80000"/>
            </a:schemeClr>
          </a:solidFill>
          <a:ln w="127000">
            <a:noFill/>
          </a:ln>
        </p:spPr>
        <p:txBody>
          <a:bodyPr lIns="0" tIns="0" rIns="0" bIns="1800000" anchor="ctr" anchorCtr="0"/>
          <a:lstStyle>
            <a:lvl1pPr algn="ctr"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nl-BE" dirty="0"/>
              <a:t>Klik (op pictogram) </a:t>
            </a:r>
            <a:br>
              <a:rPr lang="nl-BE" dirty="0"/>
            </a:br>
            <a:r>
              <a:rPr lang="nl-BE" dirty="0"/>
              <a:t>om foto toe te voegen</a:t>
            </a:r>
          </a:p>
        </p:txBody>
      </p:sp>
      <p:sp>
        <p:nvSpPr>
          <p:cNvPr id="22" name="Tijdelijke aanduiding voor afbeelding 4">
            <a:extLst>
              <a:ext uri="{FF2B5EF4-FFF2-40B4-BE49-F238E27FC236}">
                <a16:creationId xmlns:a16="http://schemas.microsoft.com/office/drawing/2014/main" id="{05440C86-1203-4D56-84A9-E4466679CF69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729937" y="1794943"/>
            <a:ext cx="5018400" cy="4541889"/>
          </a:xfrm>
          <a:solidFill>
            <a:schemeClr val="accent5">
              <a:lumMod val="20000"/>
              <a:lumOff val="80000"/>
            </a:schemeClr>
          </a:solidFill>
          <a:ln w="127000">
            <a:noFill/>
          </a:ln>
        </p:spPr>
        <p:txBody>
          <a:bodyPr lIns="0" tIns="0" rIns="0" bIns="1800000" anchor="ctr" anchorCtr="0"/>
          <a:lstStyle>
            <a:lvl1pPr algn="ctr"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nl-BE" dirty="0"/>
              <a:t>Klik (op pictogram) </a:t>
            </a:r>
            <a:br>
              <a:rPr lang="nl-BE" dirty="0"/>
            </a:br>
            <a:r>
              <a:rPr lang="nl-BE" dirty="0"/>
              <a:t>om foto toe te voegen</a:t>
            </a:r>
          </a:p>
        </p:txBody>
      </p:sp>
      <p:sp>
        <p:nvSpPr>
          <p:cNvPr id="23" name="Tijdelijke aanduiding voor tekst 17">
            <a:extLst>
              <a:ext uri="{FF2B5EF4-FFF2-40B4-BE49-F238E27FC236}">
                <a16:creationId xmlns:a16="http://schemas.microsoft.com/office/drawing/2014/main" id="{FFE4C75F-8FC3-41A6-9235-95F429DA93D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29937" y="5374575"/>
            <a:ext cx="5018400" cy="620042"/>
          </a:xfrm>
        </p:spPr>
        <p:txBody>
          <a:bodyPr wrap="square" lIns="540000" tIns="0" rIns="540000" bIns="0" anchor="b" anchorCtr="0">
            <a:spAutoFit/>
          </a:bodyPr>
          <a:lstStyle>
            <a:lvl1pPr algn="ctr">
              <a:lnSpc>
                <a:spcPct val="110000"/>
              </a:lnSpc>
              <a:defRPr sz="2800" b="0" baseline="10000">
                <a:solidFill>
                  <a:srgbClr val="F04C25"/>
                </a:solidFill>
                <a:highlight>
                  <a:srgbClr val="F8F8F8"/>
                </a:highlight>
                <a:latin typeface="Poppins ExtraLight" panose="00000300000000000000" pitchFamily="2" charset="0"/>
                <a:cs typeface="Poppins ExtraLight" panose="00000300000000000000" pitchFamily="2" charset="0"/>
              </a:defRPr>
            </a:lvl1pPr>
          </a:lstStyle>
          <a:p>
            <a:pPr lvl="0"/>
            <a:r>
              <a:rPr lang="nl-NL" dirty="0"/>
              <a:t>Klik om bijschrift toe te</a:t>
            </a:r>
            <a:br>
              <a:rPr lang="nl-NL" dirty="0"/>
            </a:br>
            <a:r>
              <a:rPr lang="nl-NL" dirty="0"/>
              <a:t>voegen</a:t>
            </a:r>
            <a:endParaRPr lang="nl-BE" dirty="0"/>
          </a:p>
        </p:txBody>
      </p:sp>
      <p:sp>
        <p:nvSpPr>
          <p:cNvPr id="24" name="Tijdelijke aanduiding voor tekst 17">
            <a:extLst>
              <a:ext uri="{FF2B5EF4-FFF2-40B4-BE49-F238E27FC236}">
                <a16:creationId xmlns:a16="http://schemas.microsoft.com/office/drawing/2014/main" id="{EF72FD9B-2BB3-4CA9-AD97-FDF62A4293E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454463" y="5374575"/>
            <a:ext cx="5018400" cy="620042"/>
          </a:xfrm>
        </p:spPr>
        <p:txBody>
          <a:bodyPr wrap="square" lIns="540000" tIns="0" rIns="540000" bIns="0" anchor="b" anchorCtr="0">
            <a:spAutoFit/>
          </a:bodyPr>
          <a:lstStyle>
            <a:lvl1pPr algn="ctr">
              <a:lnSpc>
                <a:spcPct val="110000"/>
              </a:lnSpc>
              <a:defRPr sz="2800" b="0" baseline="10000">
                <a:solidFill>
                  <a:srgbClr val="F04C25"/>
                </a:solidFill>
                <a:highlight>
                  <a:srgbClr val="F8F8F8"/>
                </a:highlight>
                <a:latin typeface="Poppins ExtraLight" panose="00000300000000000000" pitchFamily="2" charset="0"/>
                <a:cs typeface="Poppins ExtraLight" panose="00000300000000000000" pitchFamily="2" charset="0"/>
              </a:defRPr>
            </a:lvl1pPr>
          </a:lstStyle>
          <a:p>
            <a:pPr lvl="0"/>
            <a:r>
              <a:rPr lang="nl-NL" dirty="0"/>
              <a:t>Klik om bijschrift toe te</a:t>
            </a:r>
            <a:br>
              <a:rPr lang="nl-NL" dirty="0"/>
            </a:br>
            <a:r>
              <a:rPr lang="nl-NL" dirty="0"/>
              <a:t>voegen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64376687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SLIDE (basic) |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jdelijke aanduiding voor tekst 3">
            <a:extLst>
              <a:ext uri="{FF2B5EF4-FFF2-40B4-BE49-F238E27FC236}">
                <a16:creationId xmlns:a16="http://schemas.microsoft.com/office/drawing/2014/main" id="{82982EAE-7653-4F25-A87B-8A0E58AAFD8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0" y="0"/>
            <a:ext cx="12191999" cy="6336834"/>
          </a:xfrm>
        </p:spPr>
        <p:txBody>
          <a:bodyPr lIns="1080000" tIns="1080000" rIns="1080000" bIns="1080000"/>
          <a:lstStyle>
            <a:lvl1pPr>
              <a:defRPr>
                <a:latin typeface="Nunito Light" panose="00000400000000000000" pitchFamily="2" charset="0"/>
              </a:defRPr>
            </a:lvl1pPr>
            <a:lvl2pPr>
              <a:defRPr>
                <a:latin typeface="Nunito Light" panose="00000400000000000000" pitchFamily="2" charset="0"/>
              </a:defRPr>
            </a:lvl2pPr>
            <a:lvl3pPr>
              <a:defRPr>
                <a:latin typeface="Nunito Light" panose="00000400000000000000" pitchFamily="2" charset="0"/>
              </a:defRPr>
            </a:lvl3pPr>
            <a:lvl4pPr>
              <a:defRPr sz="2100">
                <a:latin typeface="Nunito Light" panose="00000400000000000000" pitchFamily="2" charset="0"/>
              </a:defRPr>
            </a:lvl4pPr>
            <a:lvl5pPr>
              <a:defRPr sz="16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 dirty="0"/>
              <a:t>Klik om tekst toe te voegen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14" name="Tijdelijke aanduiding voor datum 13">
            <a:extLst>
              <a:ext uri="{FF2B5EF4-FFF2-40B4-BE49-F238E27FC236}">
                <a16:creationId xmlns:a16="http://schemas.microsoft.com/office/drawing/2014/main" id="{66789CA5-C8C7-4D0C-8C94-85EBA3E43DE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 algn="ctr"/>
            <a:fld id="{9C318E0A-C016-4759-98BE-9704DF0A6AFB}" type="datetime1">
              <a:rPr lang="nl-BE" smtClean="0"/>
              <a:t>17/10/2022</a:t>
            </a:fld>
            <a:endParaRPr lang="nl-BE" dirty="0"/>
          </a:p>
        </p:txBody>
      </p:sp>
      <p:sp>
        <p:nvSpPr>
          <p:cNvPr id="15" name="Tijdelijke aanduiding voor voettekst 14">
            <a:extLst>
              <a:ext uri="{FF2B5EF4-FFF2-40B4-BE49-F238E27FC236}">
                <a16:creationId xmlns:a16="http://schemas.microsoft.com/office/drawing/2014/main" id="{C7D414C5-EB1D-4E64-851A-A76015EBD30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Voettekst</a:t>
            </a:r>
            <a:endParaRPr lang="nl-BE" sz="950" dirty="0"/>
          </a:p>
        </p:txBody>
      </p:sp>
      <p:sp>
        <p:nvSpPr>
          <p:cNvPr id="16" name="Tijdelijke aanduiding voor dianummer 15">
            <a:extLst>
              <a:ext uri="{FF2B5EF4-FFF2-40B4-BE49-F238E27FC236}">
                <a16:creationId xmlns:a16="http://schemas.microsoft.com/office/drawing/2014/main" id="{DBD71C00-7C48-4D33-8F0A-FF11DD9ED0B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‹nr.›</a:t>
            </a:fld>
            <a:endParaRPr lang="nl-BE" sz="1200" dirty="0"/>
          </a:p>
        </p:txBody>
      </p:sp>
    </p:spTree>
    <p:extLst>
      <p:ext uri="{BB962C8B-B14F-4D97-AF65-F5344CB8AC3E}">
        <p14:creationId xmlns:p14="http://schemas.microsoft.com/office/powerpoint/2010/main" val="388445257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jdelijke aanduiding voor datum 15">
            <a:extLst>
              <a:ext uri="{FF2B5EF4-FFF2-40B4-BE49-F238E27FC236}">
                <a16:creationId xmlns:a16="http://schemas.microsoft.com/office/drawing/2014/main" id="{F00B00FD-F7AD-44CE-8EC6-6606172B2C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fld id="{D4BD3C31-7F64-4F06-9D29-C6FD39BDD7EC}" type="datetime1">
              <a:rPr lang="nl-BE" smtClean="0"/>
              <a:t>17/10/2022</a:t>
            </a:fld>
            <a:endParaRPr lang="nl-BE" dirty="0"/>
          </a:p>
        </p:txBody>
      </p:sp>
      <p:sp>
        <p:nvSpPr>
          <p:cNvPr id="17" name="Tijdelijke aanduiding voor voettekst 16">
            <a:extLst>
              <a:ext uri="{FF2B5EF4-FFF2-40B4-BE49-F238E27FC236}">
                <a16:creationId xmlns:a16="http://schemas.microsoft.com/office/drawing/2014/main" id="{CCC5D764-B091-491C-AE67-81AE92552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Voettekst</a:t>
            </a:r>
            <a:endParaRPr lang="nl-BE" sz="950" dirty="0"/>
          </a:p>
        </p:txBody>
      </p:sp>
      <p:sp>
        <p:nvSpPr>
          <p:cNvPr id="18" name="Tijdelijke aanduiding voor dianummer 17">
            <a:extLst>
              <a:ext uri="{FF2B5EF4-FFF2-40B4-BE49-F238E27FC236}">
                <a16:creationId xmlns:a16="http://schemas.microsoft.com/office/drawing/2014/main" id="{42352F86-3D45-4665-9BE3-002631CF3A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‹nr.›</a:t>
            </a:fld>
            <a:endParaRPr lang="nl-BE" sz="1200" dirty="0"/>
          </a:p>
        </p:txBody>
      </p:sp>
    </p:spTree>
    <p:extLst>
      <p:ext uri="{BB962C8B-B14F-4D97-AF65-F5344CB8AC3E}">
        <p14:creationId xmlns:p14="http://schemas.microsoft.com/office/powerpoint/2010/main" val="284479246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4BB0E-1797-4193-A47D-1EFDF9D005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C1A37FF-92A6-467B-BAC1-8E3491C457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A40C74-2068-4836-89DE-746B61F009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1C987-2877-4ED3-A624-04CAE54A6ED9}" type="datetime1">
              <a:rPr lang="nl-BE" smtClean="0"/>
              <a:t>17/10/2022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038F4B-CFF8-46C8-A705-6B5C7DF162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Voettekst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9F2735-2063-4F1B-8048-35348E2A6F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22B1D-F95F-4506-906E-BCC1B467CD26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59386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054F34-BEDD-405B-B122-762166A57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7E601C-D57E-4286-AB5D-B8134C8664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88314E-03AC-42F2-8C0F-6E2A76D2B6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3D75A-58A1-49F2-BFDA-61FE3411A9EA}" type="datetime1">
              <a:rPr lang="nl-BE" smtClean="0"/>
              <a:t>17/10/2022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D3FC14-D7D6-4737-897B-E63059CD0B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Voettekst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2E3345-C517-4720-B3C9-38182AC39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22B1D-F95F-4506-906E-BCC1B467CD26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4221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 (logo TM - ENG) + ondertite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70FC3E42-D88F-423A-8700-8709059C7F2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0" y="3895153"/>
            <a:ext cx="12193200" cy="1093285"/>
          </a:xfrm>
        </p:spPr>
        <p:txBody>
          <a:bodyPr lIns="3780000" tIns="360000" rIns="3780000" bIns="360000">
            <a:spAutoFit/>
          </a:bodyPr>
          <a:lstStyle>
            <a:lvl1pPr marL="0" indent="0" algn="ctr">
              <a:lnSpc>
                <a:spcPct val="110000"/>
              </a:lnSpc>
              <a:buNone/>
              <a:defRPr sz="2100" cap="all" baseline="0">
                <a:solidFill>
                  <a:schemeClr val="bg1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dirty="0"/>
              <a:t>Klik om ondertitel toe te voegen</a:t>
            </a:r>
          </a:p>
        </p:txBody>
      </p:sp>
      <p:sp>
        <p:nvSpPr>
          <p:cNvPr id="16" name="Titel 1">
            <a:extLst>
              <a:ext uri="{FF2B5EF4-FFF2-40B4-BE49-F238E27FC236}">
                <a16:creationId xmlns:a16="http://schemas.microsoft.com/office/drawing/2014/main" id="{F9117F13-491C-49B1-8A86-804DB46901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382490"/>
            <a:ext cx="12192000" cy="2512663"/>
          </a:xfrm>
        </p:spPr>
        <p:txBody>
          <a:bodyPr lIns="2880000" tIns="360000" rIns="2880000" bIns="360000" anchor="b" anchorCtr="0">
            <a:normAutofit/>
          </a:bodyPr>
          <a:lstStyle>
            <a:lvl1pPr algn="ctr">
              <a:lnSpc>
                <a:spcPct val="90000"/>
              </a:lnSpc>
              <a:defRPr sz="4800" b="0">
                <a:solidFill>
                  <a:schemeClr val="bg1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r>
              <a:rPr lang="nl-NL" dirty="0"/>
              <a:t>Klik om titel toe te voegen</a:t>
            </a:r>
            <a:endParaRPr lang="nl-BE" dirty="0"/>
          </a:p>
        </p:txBody>
      </p:sp>
      <p:cxnSp>
        <p:nvCxnSpPr>
          <p:cNvPr id="17" name="Rechte verbindingslijn 16">
            <a:extLst>
              <a:ext uri="{FF2B5EF4-FFF2-40B4-BE49-F238E27FC236}">
                <a16:creationId xmlns:a16="http://schemas.microsoft.com/office/drawing/2014/main" id="{48CC6BA2-FB13-4E2E-AE23-9437591CAC03}"/>
              </a:ext>
            </a:extLst>
          </p:cNvPr>
          <p:cNvCxnSpPr>
            <a:cxnSpLocks/>
          </p:cNvCxnSpPr>
          <p:nvPr userDrawn="1"/>
        </p:nvCxnSpPr>
        <p:spPr>
          <a:xfrm>
            <a:off x="5376000" y="3895153"/>
            <a:ext cx="144000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ijdelijke aanduiding voor voettekst 30">
            <a:extLst>
              <a:ext uri="{FF2B5EF4-FFF2-40B4-BE49-F238E27FC236}">
                <a16:creationId xmlns:a16="http://schemas.microsoft.com/office/drawing/2014/main" id="{4DF3213D-4079-48DF-80F5-E3EE61590D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96000" y="6475084"/>
            <a:ext cx="3600000" cy="234000"/>
          </a:xfrm>
          <a:solidFill>
            <a:schemeClr val="bg1">
              <a:lumMod val="95000"/>
              <a:alpha val="35000"/>
            </a:schemeClr>
          </a:solidFill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 err="1"/>
              <a:t>Voettekst</a:t>
            </a:r>
            <a:endParaRPr lang="nl-BE" dirty="0"/>
          </a:p>
        </p:txBody>
      </p:sp>
      <p:sp>
        <p:nvSpPr>
          <p:cNvPr id="35" name="Tijdelijke aanduiding voor datum 29">
            <a:extLst>
              <a:ext uri="{FF2B5EF4-FFF2-40B4-BE49-F238E27FC236}">
                <a16:creationId xmlns:a16="http://schemas.microsoft.com/office/drawing/2014/main" id="{579D1B10-DC5A-4201-9186-96A1129259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0000" y="6509899"/>
            <a:ext cx="1047998" cy="164370"/>
          </a:xfrm>
          <a:solidFill>
            <a:schemeClr val="bg1">
              <a:lumMod val="95000"/>
              <a:alpha val="35000"/>
            </a:schemeClr>
          </a:solidFill>
        </p:spPr>
        <p:txBody>
          <a:bodyPr lIns="180000" rIns="180000"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7E348047-DEE2-4823-9786-898D2C955936}" type="datetime1">
              <a:rPr lang="nl-BE" smtClean="0"/>
              <a:t>17/10/2022</a:t>
            </a:fld>
            <a:endParaRPr lang="nl-BE" dirty="0"/>
          </a:p>
        </p:txBody>
      </p:sp>
      <p:sp>
        <p:nvSpPr>
          <p:cNvPr id="38" name="Tijdelijke aanduiding voor dianummer 31">
            <a:extLst>
              <a:ext uri="{FF2B5EF4-FFF2-40B4-BE49-F238E27FC236}">
                <a16:creationId xmlns:a16="http://schemas.microsoft.com/office/drawing/2014/main" id="{B93F2C7D-3A60-4D59-A3D9-E84F6EDAA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flipH="1">
            <a:off x="11364000" y="6030000"/>
            <a:ext cx="828000" cy="828000"/>
          </a:xfrm>
          <a:prstGeom prst="rtTriangle">
            <a:avLst/>
          </a:prstGeom>
          <a:solidFill>
            <a:schemeClr val="bg1">
              <a:lumMod val="95000"/>
              <a:alpha val="35000"/>
            </a:schemeClr>
          </a:solidFill>
          <a:ln w="19050">
            <a:noFill/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63F2D79-C75E-42E1-AD06-AE3EAB2BE1D7}" type="slidenum">
              <a:rPr lang="nl-BE" smtClean="0"/>
              <a:pPr/>
              <a:t>‹nr.›</a:t>
            </a:fld>
            <a:endParaRPr lang="nl-BE" dirty="0"/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A5E6A275-309F-4BC9-903A-F81D742F40F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1052" y="450000"/>
            <a:ext cx="3029896" cy="6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3922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hthoek 17">
            <a:extLst>
              <a:ext uri="{FF2B5EF4-FFF2-40B4-BE49-F238E27FC236}">
                <a16:creationId xmlns:a16="http://schemas.microsoft.com/office/drawing/2014/main" id="{1ADDFC3E-69C3-4585-9FBF-BDA549387F84}"/>
              </a:ext>
            </a:extLst>
          </p:cNvPr>
          <p:cNvSpPr>
            <a:spLocks/>
          </p:cNvSpPr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9" name="Rechthoek 18">
            <a:extLst>
              <a:ext uri="{FF2B5EF4-FFF2-40B4-BE49-F238E27FC236}">
                <a16:creationId xmlns:a16="http://schemas.microsoft.com/office/drawing/2014/main" id="{AB1339B5-674F-45AD-8FD9-1A5E45068B3B}"/>
              </a:ext>
            </a:extLst>
          </p:cNvPr>
          <p:cNvSpPr/>
          <p:nvPr userDrawn="1"/>
        </p:nvSpPr>
        <p:spPr>
          <a:xfrm>
            <a:off x="5220000" y="0"/>
            <a:ext cx="876000" cy="6858000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C7628DC-1373-43BF-A732-9591A91070A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1702799"/>
            <a:ext cx="5220000" cy="3442234"/>
          </a:xfrm>
        </p:spPr>
        <p:txBody>
          <a:bodyPr wrap="square" lIns="540000" tIns="540000" rIns="540000" bIns="540000" anchor="ctr" anchorCtr="0">
            <a:normAutofit/>
          </a:bodyPr>
          <a:lstStyle>
            <a:lvl1pPr algn="ctr">
              <a:lnSpc>
                <a:spcPct val="90000"/>
              </a:lnSpc>
              <a:defRPr sz="4800">
                <a:solidFill>
                  <a:srgbClr val="F04C25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r>
              <a:rPr lang="nl-NL" dirty="0"/>
              <a:t>Klik om </a:t>
            </a:r>
            <a:br>
              <a:rPr lang="nl-NL" dirty="0"/>
            </a:br>
            <a:r>
              <a:rPr lang="nl-NL" dirty="0"/>
              <a:t>titel toe te voegen</a:t>
            </a:r>
            <a:endParaRPr lang="nl-BE" dirty="0"/>
          </a:p>
        </p:txBody>
      </p:sp>
      <p:sp>
        <p:nvSpPr>
          <p:cNvPr id="11" name="Tijdelijke aanduiding voor datum 29">
            <a:extLst>
              <a:ext uri="{FF2B5EF4-FFF2-40B4-BE49-F238E27FC236}">
                <a16:creationId xmlns:a16="http://schemas.microsoft.com/office/drawing/2014/main" id="{D4CB39B0-4BFE-47E7-A595-BBD18FC248C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0000" y="6509899"/>
            <a:ext cx="977466" cy="164370"/>
          </a:xfrm>
          <a:solidFill>
            <a:srgbClr val="F04C25">
              <a:alpha val="65000"/>
            </a:srgbClr>
          </a:solidFill>
        </p:spPr>
        <p:txBody>
          <a:bodyPr lIns="180000" rIns="180000">
            <a:noAutofit/>
          </a:bodyPr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00E1AD3B-D9A3-4C5F-837D-0F1F8A5FC4E5}" type="datetime1">
              <a:rPr lang="nl-BE" smtClean="0"/>
              <a:t>17/10/2022</a:t>
            </a:fld>
            <a:endParaRPr lang="nl-BE" dirty="0"/>
          </a:p>
        </p:txBody>
      </p:sp>
      <p:sp>
        <p:nvSpPr>
          <p:cNvPr id="12" name="Tijdelijke aanduiding voor voettekst 30">
            <a:extLst>
              <a:ext uri="{FF2B5EF4-FFF2-40B4-BE49-F238E27FC236}">
                <a16:creationId xmlns:a16="http://schemas.microsoft.com/office/drawing/2014/main" id="{E1865272-C9C7-49B3-8E6E-7D14F59F9D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96000" y="6475084"/>
            <a:ext cx="3600000" cy="234000"/>
          </a:xfrm>
          <a:solidFill>
            <a:srgbClr val="F04C25">
              <a:alpha val="65000"/>
            </a:srgbClr>
          </a:solidFill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 err="1"/>
              <a:t>Voettekst</a:t>
            </a:r>
            <a:endParaRPr lang="nl-BE" dirty="0"/>
          </a:p>
        </p:txBody>
      </p:sp>
      <p:cxnSp>
        <p:nvCxnSpPr>
          <p:cNvPr id="14" name="Rechte verbindingslijn 13">
            <a:extLst>
              <a:ext uri="{FF2B5EF4-FFF2-40B4-BE49-F238E27FC236}">
                <a16:creationId xmlns:a16="http://schemas.microsoft.com/office/drawing/2014/main" id="{D9BC315A-B933-4444-B53A-83A06A27874C}"/>
              </a:ext>
            </a:extLst>
          </p:cNvPr>
          <p:cNvCxnSpPr>
            <a:cxnSpLocks/>
          </p:cNvCxnSpPr>
          <p:nvPr userDrawn="1"/>
        </p:nvCxnSpPr>
        <p:spPr>
          <a:xfrm>
            <a:off x="1890000" y="5155200"/>
            <a:ext cx="1440000" cy="0"/>
          </a:xfrm>
          <a:prstGeom prst="line">
            <a:avLst/>
          </a:prstGeom>
          <a:ln w="6350">
            <a:solidFill>
              <a:srgbClr val="F04C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Rechte verbindingslijn 12">
            <a:extLst>
              <a:ext uri="{FF2B5EF4-FFF2-40B4-BE49-F238E27FC236}">
                <a16:creationId xmlns:a16="http://schemas.microsoft.com/office/drawing/2014/main" id="{9CB6C92E-1209-4861-A1E3-7BA2D062F756}"/>
              </a:ext>
            </a:extLst>
          </p:cNvPr>
          <p:cNvCxnSpPr>
            <a:cxnSpLocks/>
          </p:cNvCxnSpPr>
          <p:nvPr userDrawn="1"/>
        </p:nvCxnSpPr>
        <p:spPr>
          <a:xfrm>
            <a:off x="1890000" y="1702800"/>
            <a:ext cx="1440000" cy="0"/>
          </a:xfrm>
          <a:prstGeom prst="line">
            <a:avLst/>
          </a:prstGeom>
          <a:ln w="6350">
            <a:solidFill>
              <a:srgbClr val="F04C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ijdelijke aanduiding voor dianummer 31">
            <a:extLst>
              <a:ext uri="{FF2B5EF4-FFF2-40B4-BE49-F238E27FC236}">
                <a16:creationId xmlns:a16="http://schemas.microsoft.com/office/drawing/2014/main" id="{9C2A9732-02C1-449F-A0EA-77DCD5F86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flipH="1">
            <a:off x="11364000" y="6030000"/>
            <a:ext cx="828000" cy="828000"/>
          </a:xfrm>
          <a:prstGeom prst="rtTriangle">
            <a:avLst/>
          </a:prstGeom>
          <a:solidFill>
            <a:schemeClr val="bg1">
              <a:lumMod val="95000"/>
              <a:alpha val="35000"/>
            </a:schemeClr>
          </a:solidFill>
          <a:ln w="19050">
            <a:noFill/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63F2D79-C75E-42E1-AD06-AE3EAB2BE1D7}" type="slidenum">
              <a:rPr lang="nl-BE" smtClean="0"/>
              <a:pPr/>
              <a:t>‹nr.›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2526181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 + ond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hthoek 18">
            <a:extLst>
              <a:ext uri="{FF2B5EF4-FFF2-40B4-BE49-F238E27FC236}">
                <a16:creationId xmlns:a16="http://schemas.microsoft.com/office/drawing/2014/main" id="{AB1339B5-674F-45AD-8FD9-1A5E45068B3B}"/>
              </a:ext>
            </a:extLst>
          </p:cNvPr>
          <p:cNvSpPr/>
          <p:nvPr userDrawn="1"/>
        </p:nvSpPr>
        <p:spPr>
          <a:xfrm>
            <a:off x="5220000" y="0"/>
            <a:ext cx="876000" cy="6858000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>
              <a:solidFill>
                <a:srgbClr val="F04C25"/>
              </a:solidFill>
            </a:endParaRPr>
          </a:p>
        </p:txBody>
      </p:sp>
      <p:sp>
        <p:nvSpPr>
          <p:cNvPr id="18" name="Rechthoek 17">
            <a:extLst>
              <a:ext uri="{FF2B5EF4-FFF2-40B4-BE49-F238E27FC236}">
                <a16:creationId xmlns:a16="http://schemas.microsoft.com/office/drawing/2014/main" id="{1ADDFC3E-69C3-4585-9FBF-BDA549387F84}"/>
              </a:ext>
            </a:extLst>
          </p:cNvPr>
          <p:cNvSpPr>
            <a:spLocks/>
          </p:cNvSpPr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>
              <a:solidFill>
                <a:srgbClr val="F04C25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C7628DC-1373-43BF-A732-9591A91070A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829889"/>
            <a:ext cx="5220000" cy="3106800"/>
          </a:xfrm>
        </p:spPr>
        <p:txBody>
          <a:bodyPr wrap="square" lIns="540000" tIns="540000" rIns="540000" bIns="360000" anchor="b" anchorCtr="0">
            <a:normAutofit/>
          </a:bodyPr>
          <a:lstStyle>
            <a:lvl1pPr algn="ctr">
              <a:lnSpc>
                <a:spcPct val="90000"/>
              </a:lnSpc>
              <a:defRPr sz="4800">
                <a:solidFill>
                  <a:srgbClr val="F04C25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r>
              <a:rPr lang="nl-NL" dirty="0"/>
              <a:t>Klik om </a:t>
            </a:r>
            <a:br>
              <a:rPr lang="nl-NL" dirty="0"/>
            </a:br>
            <a:r>
              <a:rPr lang="nl-NL" dirty="0"/>
              <a:t>titel toe te voegen</a:t>
            </a:r>
            <a:endParaRPr lang="nl-BE" dirty="0"/>
          </a:p>
        </p:txBody>
      </p:sp>
      <p:sp>
        <p:nvSpPr>
          <p:cNvPr id="13" name="Tijdelijke aanduiding voor tekst 2">
            <a:extLst>
              <a:ext uri="{FF2B5EF4-FFF2-40B4-BE49-F238E27FC236}">
                <a16:creationId xmlns:a16="http://schemas.microsoft.com/office/drawing/2014/main" id="{43CA8820-C50B-4511-8EC5-06840453D2C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0" y="3936689"/>
            <a:ext cx="5220000" cy="1662842"/>
          </a:xfrm>
        </p:spPr>
        <p:txBody>
          <a:bodyPr lIns="1080000" tIns="360000" rIns="1080000" bIns="540000">
            <a:spAutoFit/>
          </a:bodyPr>
          <a:lstStyle>
            <a:lvl1pPr marL="0" indent="0" algn="ctr">
              <a:lnSpc>
                <a:spcPct val="110000"/>
              </a:lnSpc>
              <a:buNone/>
              <a:defRPr sz="2100" cap="all" baseline="0">
                <a:solidFill>
                  <a:srgbClr val="F04C25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dirty="0"/>
              <a:t>Klik om ondertitel toe te voegen</a:t>
            </a:r>
          </a:p>
        </p:txBody>
      </p:sp>
      <p:cxnSp>
        <p:nvCxnSpPr>
          <p:cNvPr id="14" name="Rechte verbindingslijn 13">
            <a:extLst>
              <a:ext uri="{FF2B5EF4-FFF2-40B4-BE49-F238E27FC236}">
                <a16:creationId xmlns:a16="http://schemas.microsoft.com/office/drawing/2014/main" id="{6696AECB-DFC4-4C5A-B794-9E42F139F91F}"/>
              </a:ext>
            </a:extLst>
          </p:cNvPr>
          <p:cNvCxnSpPr>
            <a:cxnSpLocks/>
          </p:cNvCxnSpPr>
          <p:nvPr userDrawn="1"/>
        </p:nvCxnSpPr>
        <p:spPr>
          <a:xfrm>
            <a:off x="1890000" y="3936689"/>
            <a:ext cx="1440000" cy="0"/>
          </a:xfrm>
          <a:prstGeom prst="line">
            <a:avLst/>
          </a:prstGeom>
          <a:ln w="6350">
            <a:solidFill>
              <a:srgbClr val="F04C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ijdelijke aanduiding voor voettekst 30">
            <a:extLst>
              <a:ext uri="{FF2B5EF4-FFF2-40B4-BE49-F238E27FC236}">
                <a16:creationId xmlns:a16="http://schemas.microsoft.com/office/drawing/2014/main" id="{6BCD34E2-F56C-4037-AD27-4957EE01A8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96000" y="6475084"/>
            <a:ext cx="3600000" cy="234000"/>
          </a:xfrm>
          <a:solidFill>
            <a:srgbClr val="F04C25">
              <a:alpha val="65000"/>
            </a:srgbClr>
          </a:solidFill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 err="1"/>
              <a:t>Voettekst</a:t>
            </a:r>
            <a:endParaRPr lang="nl-BE" dirty="0"/>
          </a:p>
        </p:txBody>
      </p:sp>
      <p:sp>
        <p:nvSpPr>
          <p:cNvPr id="30" name="Tijdelijke aanduiding voor datum 29">
            <a:extLst>
              <a:ext uri="{FF2B5EF4-FFF2-40B4-BE49-F238E27FC236}">
                <a16:creationId xmlns:a16="http://schemas.microsoft.com/office/drawing/2014/main" id="{B5CDAB1E-1679-4193-BEFD-8F7EA4AC68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0000" y="6509899"/>
            <a:ext cx="977466" cy="164370"/>
          </a:xfrm>
          <a:solidFill>
            <a:srgbClr val="F04C25">
              <a:alpha val="65000"/>
            </a:srgbClr>
          </a:solidFill>
        </p:spPr>
        <p:txBody>
          <a:bodyPr lIns="180000" rIns="180000">
            <a:noAutofit/>
          </a:bodyPr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9842E444-5BB3-4BBB-BB3A-EB1E35BCF8F1}" type="datetime1">
              <a:rPr lang="nl-BE" smtClean="0"/>
              <a:t>17/10/2022</a:t>
            </a:fld>
            <a:endParaRPr lang="nl-BE" dirty="0"/>
          </a:p>
        </p:txBody>
      </p:sp>
      <p:sp>
        <p:nvSpPr>
          <p:cNvPr id="33" name="Tijdelijke aanduiding voor dianummer 31">
            <a:extLst>
              <a:ext uri="{FF2B5EF4-FFF2-40B4-BE49-F238E27FC236}">
                <a16:creationId xmlns:a16="http://schemas.microsoft.com/office/drawing/2014/main" id="{0A905A85-E044-419B-9CAC-5D6D0B822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flipH="1">
            <a:off x="11364000" y="6030000"/>
            <a:ext cx="828000" cy="828000"/>
          </a:xfrm>
          <a:prstGeom prst="rtTriangle">
            <a:avLst/>
          </a:prstGeom>
          <a:solidFill>
            <a:schemeClr val="bg1">
              <a:lumMod val="95000"/>
              <a:alpha val="35000"/>
            </a:schemeClr>
          </a:solidFill>
          <a:ln w="19050">
            <a:noFill/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63F2D79-C75E-42E1-AD06-AE3EAB2BE1D7}" type="slidenum">
              <a:rPr lang="nl-BE" smtClean="0"/>
              <a:pPr/>
              <a:t>‹nr.›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6088771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 +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hthoek 17">
            <a:extLst>
              <a:ext uri="{FF2B5EF4-FFF2-40B4-BE49-F238E27FC236}">
                <a16:creationId xmlns:a16="http://schemas.microsoft.com/office/drawing/2014/main" id="{1ADDFC3E-69C3-4585-9FBF-BDA549387F84}"/>
              </a:ext>
            </a:extLst>
          </p:cNvPr>
          <p:cNvSpPr>
            <a:spLocks/>
          </p:cNvSpPr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0" name="Tijdelijke aanduiding voor afbeelding 9">
            <a:extLst>
              <a:ext uri="{FF2B5EF4-FFF2-40B4-BE49-F238E27FC236}">
                <a16:creationId xmlns:a16="http://schemas.microsoft.com/office/drawing/2014/main" id="{C8730493-CC86-42BC-A08F-47942E738B51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5220000" y="0"/>
            <a:ext cx="6972000" cy="6858000"/>
          </a:xfrm>
        </p:spPr>
        <p:txBody>
          <a:bodyPr lIns="864000" tIns="720000" rIns="0" bIns="0" anchor="t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Nunito" panose="00000500000000000000" pitchFamily="2" charset="0"/>
              </a:defRPr>
            </a:lvl1pPr>
          </a:lstStyle>
          <a:p>
            <a:r>
              <a:rPr lang="nl-BE" dirty="0"/>
              <a:t>Klik (op pictogram)</a:t>
            </a:r>
            <a:br>
              <a:rPr lang="nl-BE" dirty="0"/>
            </a:br>
            <a:r>
              <a:rPr lang="nl-BE" dirty="0"/>
              <a:t>om foto toe te voegen</a:t>
            </a:r>
          </a:p>
        </p:txBody>
      </p:sp>
      <p:sp>
        <p:nvSpPr>
          <p:cNvPr id="19" name="Rechthoek 18">
            <a:extLst>
              <a:ext uri="{FF2B5EF4-FFF2-40B4-BE49-F238E27FC236}">
                <a16:creationId xmlns:a16="http://schemas.microsoft.com/office/drawing/2014/main" id="{AB1339B5-674F-45AD-8FD9-1A5E45068B3B}"/>
              </a:ext>
            </a:extLst>
          </p:cNvPr>
          <p:cNvSpPr/>
          <p:nvPr userDrawn="1"/>
        </p:nvSpPr>
        <p:spPr>
          <a:xfrm>
            <a:off x="5220000" y="0"/>
            <a:ext cx="876000" cy="6858000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C7628DC-1373-43BF-A732-9591A91070A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1702799"/>
            <a:ext cx="5220000" cy="3442234"/>
          </a:xfrm>
        </p:spPr>
        <p:txBody>
          <a:bodyPr wrap="square" lIns="540000" tIns="540000" rIns="540000" bIns="540000" anchor="ctr" anchorCtr="0">
            <a:normAutofit/>
          </a:bodyPr>
          <a:lstStyle>
            <a:lvl1pPr algn="ctr">
              <a:lnSpc>
                <a:spcPct val="90000"/>
              </a:lnSpc>
              <a:defRPr sz="4800">
                <a:solidFill>
                  <a:srgbClr val="F04C25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r>
              <a:rPr lang="nl-NL" dirty="0"/>
              <a:t>Klik om </a:t>
            </a:r>
            <a:br>
              <a:rPr lang="nl-NL" dirty="0"/>
            </a:br>
            <a:r>
              <a:rPr lang="nl-NL" dirty="0"/>
              <a:t>titel toe te voegen</a:t>
            </a:r>
            <a:endParaRPr lang="nl-BE" dirty="0"/>
          </a:p>
        </p:txBody>
      </p:sp>
      <p:sp>
        <p:nvSpPr>
          <p:cNvPr id="11" name="Tijdelijke aanduiding voor datum 29">
            <a:extLst>
              <a:ext uri="{FF2B5EF4-FFF2-40B4-BE49-F238E27FC236}">
                <a16:creationId xmlns:a16="http://schemas.microsoft.com/office/drawing/2014/main" id="{D4CB39B0-4BFE-47E7-A595-BBD18FC248C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0000" y="6509899"/>
            <a:ext cx="977466" cy="164370"/>
          </a:xfrm>
          <a:solidFill>
            <a:srgbClr val="F04C25">
              <a:alpha val="65000"/>
            </a:srgbClr>
          </a:solidFill>
        </p:spPr>
        <p:txBody>
          <a:bodyPr lIns="180000" rIns="180000">
            <a:noAutofit/>
          </a:bodyPr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F352FB4A-50E6-4097-9716-3C7EDA4892DF}" type="datetime1">
              <a:rPr lang="nl-BE" smtClean="0"/>
              <a:t>17/10/2022</a:t>
            </a:fld>
            <a:endParaRPr lang="nl-BE" dirty="0"/>
          </a:p>
        </p:txBody>
      </p:sp>
      <p:sp>
        <p:nvSpPr>
          <p:cNvPr id="12" name="Tijdelijke aanduiding voor voettekst 30">
            <a:extLst>
              <a:ext uri="{FF2B5EF4-FFF2-40B4-BE49-F238E27FC236}">
                <a16:creationId xmlns:a16="http://schemas.microsoft.com/office/drawing/2014/main" id="{E1865272-C9C7-49B3-8E6E-7D14F59F9D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96000" y="6475084"/>
            <a:ext cx="3600000" cy="234000"/>
          </a:xfrm>
          <a:solidFill>
            <a:srgbClr val="F04C25">
              <a:alpha val="65000"/>
            </a:srgbClr>
          </a:solidFill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 err="1"/>
              <a:t>Voettekst</a:t>
            </a:r>
            <a:endParaRPr lang="nl-BE" dirty="0"/>
          </a:p>
        </p:txBody>
      </p:sp>
      <p:cxnSp>
        <p:nvCxnSpPr>
          <p:cNvPr id="14" name="Rechte verbindingslijn 13">
            <a:extLst>
              <a:ext uri="{FF2B5EF4-FFF2-40B4-BE49-F238E27FC236}">
                <a16:creationId xmlns:a16="http://schemas.microsoft.com/office/drawing/2014/main" id="{D9BC315A-B933-4444-B53A-83A06A27874C}"/>
              </a:ext>
            </a:extLst>
          </p:cNvPr>
          <p:cNvCxnSpPr>
            <a:cxnSpLocks/>
          </p:cNvCxnSpPr>
          <p:nvPr userDrawn="1"/>
        </p:nvCxnSpPr>
        <p:spPr>
          <a:xfrm>
            <a:off x="1890000" y="5155200"/>
            <a:ext cx="1440000" cy="0"/>
          </a:xfrm>
          <a:prstGeom prst="line">
            <a:avLst/>
          </a:prstGeom>
          <a:ln w="6350">
            <a:solidFill>
              <a:srgbClr val="F04C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Rechte verbindingslijn 12">
            <a:extLst>
              <a:ext uri="{FF2B5EF4-FFF2-40B4-BE49-F238E27FC236}">
                <a16:creationId xmlns:a16="http://schemas.microsoft.com/office/drawing/2014/main" id="{9CB6C92E-1209-4861-A1E3-7BA2D062F756}"/>
              </a:ext>
            </a:extLst>
          </p:cNvPr>
          <p:cNvCxnSpPr>
            <a:cxnSpLocks/>
          </p:cNvCxnSpPr>
          <p:nvPr userDrawn="1"/>
        </p:nvCxnSpPr>
        <p:spPr>
          <a:xfrm>
            <a:off x="1890000" y="1702800"/>
            <a:ext cx="1440000" cy="0"/>
          </a:xfrm>
          <a:prstGeom prst="line">
            <a:avLst/>
          </a:prstGeom>
          <a:ln w="6350">
            <a:solidFill>
              <a:srgbClr val="F04C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ijdelijke aanduiding voor dianummer 31">
            <a:extLst>
              <a:ext uri="{FF2B5EF4-FFF2-40B4-BE49-F238E27FC236}">
                <a16:creationId xmlns:a16="http://schemas.microsoft.com/office/drawing/2014/main" id="{9C2A9732-02C1-449F-A0EA-77DCD5F86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flipH="1">
            <a:off x="11364000" y="6030000"/>
            <a:ext cx="828000" cy="828000"/>
          </a:xfrm>
          <a:prstGeom prst="rtTriangle">
            <a:avLst/>
          </a:prstGeom>
          <a:solidFill>
            <a:schemeClr val="bg1">
              <a:lumMod val="95000"/>
              <a:alpha val="35000"/>
            </a:schemeClr>
          </a:solidFill>
          <a:ln w="19050">
            <a:noFill/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63F2D79-C75E-42E1-AD06-AE3EAB2BE1D7}" type="slidenum">
              <a:rPr lang="nl-BE" smtClean="0"/>
              <a:pPr/>
              <a:t>‹nr.›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9695744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 + ondertitel +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hthoek 18">
            <a:extLst>
              <a:ext uri="{FF2B5EF4-FFF2-40B4-BE49-F238E27FC236}">
                <a16:creationId xmlns:a16="http://schemas.microsoft.com/office/drawing/2014/main" id="{AB1339B5-674F-45AD-8FD9-1A5E45068B3B}"/>
              </a:ext>
            </a:extLst>
          </p:cNvPr>
          <p:cNvSpPr/>
          <p:nvPr userDrawn="1"/>
        </p:nvSpPr>
        <p:spPr>
          <a:xfrm>
            <a:off x="5220000" y="0"/>
            <a:ext cx="876000" cy="6858000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>
              <a:solidFill>
                <a:srgbClr val="F04C25"/>
              </a:solidFill>
            </a:endParaRPr>
          </a:p>
        </p:txBody>
      </p:sp>
      <p:sp>
        <p:nvSpPr>
          <p:cNvPr id="18" name="Rechthoek 17">
            <a:extLst>
              <a:ext uri="{FF2B5EF4-FFF2-40B4-BE49-F238E27FC236}">
                <a16:creationId xmlns:a16="http://schemas.microsoft.com/office/drawing/2014/main" id="{1ADDFC3E-69C3-4585-9FBF-BDA549387F84}"/>
              </a:ext>
            </a:extLst>
          </p:cNvPr>
          <p:cNvSpPr>
            <a:spLocks/>
          </p:cNvSpPr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>
              <a:solidFill>
                <a:srgbClr val="F04C25"/>
              </a:solidFill>
            </a:endParaRPr>
          </a:p>
        </p:txBody>
      </p:sp>
      <p:sp>
        <p:nvSpPr>
          <p:cNvPr id="10" name="Tijdelijke aanduiding voor afbeelding 9">
            <a:extLst>
              <a:ext uri="{FF2B5EF4-FFF2-40B4-BE49-F238E27FC236}">
                <a16:creationId xmlns:a16="http://schemas.microsoft.com/office/drawing/2014/main" id="{C8730493-CC86-42BC-A08F-47942E738B51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5220000" y="0"/>
            <a:ext cx="6972000" cy="6858000"/>
          </a:xfrm>
        </p:spPr>
        <p:txBody>
          <a:bodyPr lIns="864000" tIns="720000" rIns="0" bIns="0" anchor="t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Nunito" panose="00000500000000000000" pitchFamily="2" charset="0"/>
              </a:defRPr>
            </a:lvl1pPr>
          </a:lstStyle>
          <a:p>
            <a:r>
              <a:rPr lang="nl-BE" dirty="0"/>
              <a:t>Klik (op pictogram)</a:t>
            </a:r>
            <a:br>
              <a:rPr lang="nl-BE" dirty="0"/>
            </a:br>
            <a:r>
              <a:rPr lang="nl-BE" dirty="0"/>
              <a:t>om foto toe te voegen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C7628DC-1373-43BF-A732-9591A91070A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829889"/>
            <a:ext cx="5220000" cy="3106800"/>
          </a:xfrm>
        </p:spPr>
        <p:txBody>
          <a:bodyPr wrap="square" lIns="540000" tIns="540000" rIns="540000" bIns="360000" anchor="b" anchorCtr="0">
            <a:normAutofit/>
          </a:bodyPr>
          <a:lstStyle>
            <a:lvl1pPr algn="ctr">
              <a:lnSpc>
                <a:spcPct val="90000"/>
              </a:lnSpc>
              <a:defRPr sz="4800">
                <a:solidFill>
                  <a:srgbClr val="F04C25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r>
              <a:rPr lang="nl-NL" dirty="0"/>
              <a:t>Klik om </a:t>
            </a:r>
            <a:br>
              <a:rPr lang="nl-NL" dirty="0"/>
            </a:br>
            <a:r>
              <a:rPr lang="nl-NL" dirty="0"/>
              <a:t>titel toe te voegen</a:t>
            </a:r>
            <a:endParaRPr lang="nl-BE" dirty="0"/>
          </a:p>
        </p:txBody>
      </p:sp>
      <p:sp>
        <p:nvSpPr>
          <p:cNvPr id="13" name="Tijdelijke aanduiding voor tekst 2">
            <a:extLst>
              <a:ext uri="{FF2B5EF4-FFF2-40B4-BE49-F238E27FC236}">
                <a16:creationId xmlns:a16="http://schemas.microsoft.com/office/drawing/2014/main" id="{43CA8820-C50B-4511-8EC5-06840453D2C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0" y="3936689"/>
            <a:ext cx="5220000" cy="1662842"/>
          </a:xfrm>
        </p:spPr>
        <p:txBody>
          <a:bodyPr lIns="1080000" tIns="360000" rIns="1080000" bIns="540000">
            <a:spAutoFit/>
          </a:bodyPr>
          <a:lstStyle>
            <a:lvl1pPr marL="0" indent="0" algn="ctr">
              <a:lnSpc>
                <a:spcPct val="110000"/>
              </a:lnSpc>
              <a:buNone/>
              <a:defRPr sz="2100" cap="all" baseline="0">
                <a:solidFill>
                  <a:srgbClr val="F04C25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dirty="0"/>
              <a:t>Klik om ondertitel toe te voegen</a:t>
            </a:r>
          </a:p>
        </p:txBody>
      </p:sp>
      <p:cxnSp>
        <p:nvCxnSpPr>
          <p:cNvPr id="14" name="Rechte verbindingslijn 13">
            <a:extLst>
              <a:ext uri="{FF2B5EF4-FFF2-40B4-BE49-F238E27FC236}">
                <a16:creationId xmlns:a16="http://schemas.microsoft.com/office/drawing/2014/main" id="{6696AECB-DFC4-4C5A-B794-9E42F139F91F}"/>
              </a:ext>
            </a:extLst>
          </p:cNvPr>
          <p:cNvCxnSpPr>
            <a:cxnSpLocks/>
          </p:cNvCxnSpPr>
          <p:nvPr userDrawn="1"/>
        </p:nvCxnSpPr>
        <p:spPr>
          <a:xfrm>
            <a:off x="1890000" y="3936689"/>
            <a:ext cx="1440000" cy="0"/>
          </a:xfrm>
          <a:prstGeom prst="line">
            <a:avLst/>
          </a:prstGeom>
          <a:ln w="6350">
            <a:solidFill>
              <a:srgbClr val="F04C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ijdelijke aanduiding voor voettekst 30">
            <a:extLst>
              <a:ext uri="{FF2B5EF4-FFF2-40B4-BE49-F238E27FC236}">
                <a16:creationId xmlns:a16="http://schemas.microsoft.com/office/drawing/2014/main" id="{6BCD34E2-F56C-4037-AD27-4957EE01A8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96000" y="6475084"/>
            <a:ext cx="3600000" cy="234000"/>
          </a:xfrm>
          <a:solidFill>
            <a:srgbClr val="F04C25">
              <a:alpha val="65000"/>
            </a:srgbClr>
          </a:solidFill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 err="1"/>
              <a:t>Voettekst</a:t>
            </a:r>
            <a:endParaRPr lang="nl-BE" dirty="0"/>
          </a:p>
        </p:txBody>
      </p:sp>
      <p:sp>
        <p:nvSpPr>
          <p:cNvPr id="30" name="Tijdelijke aanduiding voor datum 29">
            <a:extLst>
              <a:ext uri="{FF2B5EF4-FFF2-40B4-BE49-F238E27FC236}">
                <a16:creationId xmlns:a16="http://schemas.microsoft.com/office/drawing/2014/main" id="{B5CDAB1E-1679-4193-BEFD-8F7EA4AC68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0000" y="6509899"/>
            <a:ext cx="977466" cy="164370"/>
          </a:xfrm>
          <a:solidFill>
            <a:srgbClr val="F04C25">
              <a:alpha val="65000"/>
            </a:srgbClr>
          </a:solidFill>
        </p:spPr>
        <p:txBody>
          <a:bodyPr lIns="180000" rIns="180000">
            <a:noAutofit/>
          </a:bodyPr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405DA962-7020-4729-9103-80C801691162}" type="datetime1">
              <a:rPr lang="nl-BE" smtClean="0"/>
              <a:t>17/10/2022</a:t>
            </a:fld>
            <a:endParaRPr lang="nl-BE" dirty="0"/>
          </a:p>
        </p:txBody>
      </p:sp>
      <p:sp>
        <p:nvSpPr>
          <p:cNvPr id="33" name="Tijdelijke aanduiding voor dianummer 31">
            <a:extLst>
              <a:ext uri="{FF2B5EF4-FFF2-40B4-BE49-F238E27FC236}">
                <a16:creationId xmlns:a16="http://schemas.microsoft.com/office/drawing/2014/main" id="{0A905A85-E044-419B-9CAC-5D6D0B822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flipH="1">
            <a:off x="11364000" y="6030000"/>
            <a:ext cx="828000" cy="828000"/>
          </a:xfrm>
          <a:prstGeom prst="rtTriangle">
            <a:avLst/>
          </a:prstGeom>
          <a:solidFill>
            <a:schemeClr val="bg1">
              <a:lumMod val="95000"/>
              <a:alpha val="35000"/>
            </a:schemeClr>
          </a:solidFill>
          <a:ln w="19050">
            <a:noFill/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63F2D79-C75E-42E1-AD06-AE3EAB2BE1D7}" type="slidenum">
              <a:rPr lang="nl-BE" smtClean="0"/>
              <a:pPr/>
              <a:t>‹nr.›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753523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SLIDE (modern) | Titel +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tekst 3">
            <a:extLst>
              <a:ext uri="{FF2B5EF4-FFF2-40B4-BE49-F238E27FC236}">
                <a16:creationId xmlns:a16="http://schemas.microsoft.com/office/drawing/2014/main" id="{BD258B1A-3DA0-4129-87C8-BB944FC312E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0000" y="899999"/>
            <a:ext cx="10753200" cy="5436833"/>
          </a:xfrm>
          <a:solidFill>
            <a:schemeClr val="bg1">
              <a:lumMod val="95000"/>
            </a:schemeClr>
          </a:solidFill>
        </p:spPr>
        <p:txBody>
          <a:bodyPr lIns="540000" tIns="1080000" rIns="540000" bIns="540000" anchor="t" anchorCtr="0"/>
          <a:lstStyle>
            <a:lvl1pPr>
              <a:defRPr>
                <a:latin typeface="Nunito Light" panose="00000400000000000000" pitchFamily="2" charset="0"/>
              </a:defRPr>
            </a:lvl1pPr>
            <a:lvl2pPr>
              <a:defRPr>
                <a:latin typeface="Nunito Light" panose="00000400000000000000" pitchFamily="2" charset="0"/>
              </a:defRPr>
            </a:lvl2pPr>
            <a:lvl3pPr>
              <a:defRPr>
                <a:latin typeface="Nunito Light" panose="00000400000000000000" pitchFamily="2" charset="0"/>
              </a:defRPr>
            </a:lvl3pPr>
            <a:lvl4pPr>
              <a:defRPr sz="2100">
                <a:latin typeface="Nunito Light" panose="00000400000000000000" pitchFamily="2" charset="0"/>
              </a:defRPr>
            </a:lvl4pPr>
            <a:lvl5pPr>
              <a:defRPr sz="16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 dirty="0"/>
              <a:t>Klik om tekst toe te voegen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12" name="Tijdelijke aanduiding voor datum 11">
            <a:extLst>
              <a:ext uri="{FF2B5EF4-FFF2-40B4-BE49-F238E27FC236}">
                <a16:creationId xmlns:a16="http://schemas.microsoft.com/office/drawing/2014/main" id="{1DBB631F-8BAA-4B79-909C-DA7004EE512D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pPr algn="ctr"/>
            <a:fld id="{CC9C1217-9C96-46BD-AFAA-142D79EEEBF8}" type="datetime1">
              <a:rPr lang="nl-BE" smtClean="0"/>
              <a:t>17/10/2022</a:t>
            </a:fld>
            <a:endParaRPr lang="nl-BE" dirty="0"/>
          </a:p>
        </p:txBody>
      </p:sp>
      <p:sp>
        <p:nvSpPr>
          <p:cNvPr id="13" name="Tijdelijke aanduiding voor voettekst 12">
            <a:extLst>
              <a:ext uri="{FF2B5EF4-FFF2-40B4-BE49-F238E27FC236}">
                <a16:creationId xmlns:a16="http://schemas.microsoft.com/office/drawing/2014/main" id="{38191E7D-D53A-4C99-A032-21A039B997BB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US"/>
              <a:t>Voettekst</a:t>
            </a:r>
            <a:endParaRPr lang="nl-BE" sz="950" dirty="0"/>
          </a:p>
        </p:txBody>
      </p:sp>
      <p:sp>
        <p:nvSpPr>
          <p:cNvPr id="16" name="Tijdelijke aanduiding voor dianummer 15">
            <a:extLst>
              <a:ext uri="{FF2B5EF4-FFF2-40B4-BE49-F238E27FC236}">
                <a16:creationId xmlns:a16="http://schemas.microsoft.com/office/drawing/2014/main" id="{A0E33986-99E9-4456-975D-E42DCBB0A927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‹nr.›</a:t>
            </a:fld>
            <a:endParaRPr lang="nl-BE" sz="120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E7892D4-1A0A-483F-BB20-AF913FC3C4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8800" y="594000"/>
            <a:ext cx="7560000" cy="447302"/>
          </a:xfrm>
          <a:noFill/>
        </p:spPr>
        <p:txBody>
          <a:bodyPr wrap="square" lIns="360000" tIns="0" rIns="360000" bIns="0" anchor="t" anchorCtr="0">
            <a:spAutoFit/>
          </a:bodyPr>
          <a:lstStyle>
            <a:lvl1pPr>
              <a:defRPr sz="4800" baseline="10000">
                <a:solidFill>
                  <a:schemeClr val="bg1"/>
                </a:solidFill>
                <a:highlight>
                  <a:srgbClr val="F04C25"/>
                </a:highlight>
              </a:defRPr>
            </a:lvl1pPr>
          </a:lstStyle>
          <a:p>
            <a:r>
              <a:rPr lang="nl-NL" dirty="0"/>
              <a:t>Klik om titel toe te voegen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209314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7BC6E4B0-3779-482B-B7B2-26FD28EDAC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  <a:prstGeom prst="rect">
            <a:avLst/>
          </a:prstGeom>
        </p:spPr>
        <p:txBody>
          <a:bodyPr vert="horz" lIns="720000" tIns="45720" rIns="720000" bIns="45720" rtlCol="0" anchor="ctr">
            <a:normAutofit/>
          </a:bodyPr>
          <a:lstStyle/>
          <a:p>
            <a:r>
              <a:rPr lang="nl-NL" dirty="0"/>
              <a:t>Klik om stijl te bewerken</a:t>
            </a:r>
            <a:endParaRPr lang="nl-BE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FB0247AF-425B-4C8D-B176-94A6D872C3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-1" y="1825625"/>
            <a:ext cx="12191999" cy="3769632"/>
          </a:xfrm>
          <a:prstGeom prst="rect">
            <a:avLst/>
          </a:prstGeom>
        </p:spPr>
        <p:txBody>
          <a:bodyPr vert="horz" lIns="720000" tIns="45720" rIns="720000" bIns="4572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5217886-ACB3-4AAD-A73F-2232DD2F49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0000" y="6509899"/>
            <a:ext cx="977465" cy="164370"/>
          </a:xfrm>
          <a:prstGeom prst="rect">
            <a:avLst/>
          </a:prstGeom>
          <a:noFill/>
        </p:spPr>
        <p:txBody>
          <a:bodyPr vert="horz" wrap="none" lIns="180000" tIns="18000" rIns="180000" bIns="0" rtlCol="0" anchor="ctr" anchorCtr="0">
            <a:noAutofit/>
          </a:bodyPr>
          <a:lstStyle>
            <a:lvl1pPr algn="ctr">
              <a:defRPr sz="950" spc="50" baseline="0">
                <a:solidFill>
                  <a:srgbClr val="969696"/>
                </a:solidFill>
                <a:latin typeface="+mj-lt"/>
              </a:defRPr>
            </a:lvl1pPr>
          </a:lstStyle>
          <a:p>
            <a:pPr algn="ctr"/>
            <a:fld id="{6D7F2D85-4ADD-4C93-AFE2-F865EF384F54}" type="datetime1">
              <a:rPr lang="nl-BE" smtClean="0"/>
              <a:t>17/10/2022</a:t>
            </a:fld>
            <a:endParaRPr lang="nl-BE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3127686B-E27C-4FC9-B284-1185D433DA0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96000" y="6475084"/>
            <a:ext cx="3600000" cy="234000"/>
          </a:xfrm>
          <a:prstGeom prst="rect">
            <a:avLst/>
          </a:prstGeom>
          <a:noFill/>
        </p:spPr>
        <p:txBody>
          <a:bodyPr vert="horz" wrap="none" lIns="108000" tIns="18000" rIns="108000" bIns="0" rtlCol="0" anchor="ctr" anchorCtr="0">
            <a:normAutofit/>
          </a:bodyPr>
          <a:lstStyle>
            <a:lvl1pPr algn="ctr">
              <a:defRPr sz="950" cap="all" spc="10" baseline="0">
                <a:solidFill>
                  <a:srgbClr val="969696"/>
                </a:solidFill>
                <a:latin typeface="+mj-lt"/>
              </a:defRPr>
            </a:lvl1pPr>
          </a:lstStyle>
          <a:p>
            <a:r>
              <a:rPr lang="en-US" dirty="0" err="1"/>
              <a:t>Voettekst</a:t>
            </a:r>
            <a:endParaRPr lang="nl-BE" sz="950" dirty="0"/>
          </a:p>
        </p:txBody>
      </p:sp>
      <p:sp>
        <p:nvSpPr>
          <p:cNvPr id="11" name="Tijdelijke aanduiding voor dianummer 5">
            <a:extLst>
              <a:ext uri="{FF2B5EF4-FFF2-40B4-BE49-F238E27FC236}">
                <a16:creationId xmlns:a16="http://schemas.microsoft.com/office/drawing/2014/main" id="{23B437C9-873E-486F-B7A9-1823BA0327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 flipH="1">
            <a:off x="11364000" y="6030000"/>
            <a:ext cx="828000" cy="828000"/>
          </a:xfrm>
          <a:prstGeom prst="rtTriangle">
            <a:avLst/>
          </a:prstGeom>
          <a:solidFill>
            <a:srgbClr val="009CAB"/>
          </a:solidFill>
          <a:ln w="22860">
            <a:noFill/>
          </a:ln>
        </p:spPr>
        <p:txBody>
          <a:bodyPr wrap="none" lIns="0" tIns="0" rIns="0" bIns="108000" anchor="b" anchorCtr="0">
            <a:noAutofit/>
          </a:bodyPr>
          <a:lstStyle>
            <a:lvl1pPr algn="ctr">
              <a:defRPr sz="1200" spc="20" baseline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defRPr>
            </a:lvl1pPr>
          </a:lstStyle>
          <a:p>
            <a:fld id="{763F2D79-C75E-42E1-AD06-AE3EAB2BE1D7}" type="slidenum">
              <a:rPr lang="nl-BE" smtClean="0"/>
              <a:pPr/>
              <a:t>‹nr.›</a:t>
            </a:fld>
            <a:endParaRPr lang="nl-BE" sz="1200" dirty="0"/>
          </a:p>
        </p:txBody>
      </p:sp>
    </p:spTree>
    <p:extLst>
      <p:ext uri="{BB962C8B-B14F-4D97-AF65-F5344CB8AC3E}">
        <p14:creationId xmlns:p14="http://schemas.microsoft.com/office/powerpoint/2010/main" val="13755803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2" r:id="rId2"/>
    <p:sldLayoutId id="2147483703" r:id="rId3"/>
    <p:sldLayoutId id="2147483704" r:id="rId4"/>
    <p:sldLayoutId id="2147483649" r:id="rId5"/>
    <p:sldLayoutId id="2147483688" r:id="rId6"/>
    <p:sldLayoutId id="2147483701" r:id="rId7"/>
    <p:sldLayoutId id="2147483702" r:id="rId8"/>
    <p:sldLayoutId id="2147483698" r:id="rId9"/>
    <p:sldLayoutId id="2147483706" r:id="rId10"/>
    <p:sldLayoutId id="2147483699" r:id="rId11"/>
    <p:sldLayoutId id="2147483707" r:id="rId12"/>
    <p:sldLayoutId id="2147483695" r:id="rId13"/>
    <p:sldLayoutId id="2147483700" r:id="rId14"/>
    <p:sldLayoutId id="2147483692" r:id="rId15"/>
    <p:sldLayoutId id="2147483684" r:id="rId16"/>
    <p:sldLayoutId id="2147483697" r:id="rId17"/>
    <p:sldLayoutId id="2147483696" r:id="rId18"/>
    <p:sldLayoutId id="2147483690" r:id="rId19"/>
    <p:sldLayoutId id="2147483691" r:id="rId20"/>
    <p:sldLayoutId id="2147483708" r:id="rId21"/>
    <p:sldLayoutId id="2147483677" r:id="rId22"/>
    <p:sldLayoutId id="2147483660" r:id="rId23"/>
    <p:sldLayoutId id="2147483675" r:id="rId24"/>
    <p:sldLayoutId id="2147483678" r:id="rId25"/>
    <p:sldLayoutId id="2147483679" r:id="rId26"/>
    <p:sldLayoutId id="2147483687" r:id="rId27"/>
    <p:sldLayoutId id="2147483674" r:id="rId28"/>
    <p:sldLayoutId id="2147483705" r:id="rId29"/>
    <p:sldLayoutId id="2147483685" r:id="rId30"/>
    <p:sldLayoutId id="2147483686" r:id="rId31"/>
    <p:sldLayoutId id="2147483676" r:id="rId32"/>
    <p:sldLayoutId id="2147483709" r:id="rId33"/>
    <p:sldLayoutId id="2147483655" r:id="rId34"/>
    <p:sldLayoutId id="2147483710" r:id="rId35"/>
    <p:sldLayoutId id="2147483711" r:id="rId3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3C3C3C"/>
          </a:solidFill>
          <a:latin typeface="Poppins ExtraLight" panose="00000300000000000000" pitchFamily="2" charset="0"/>
          <a:ea typeface="+mj-ea"/>
          <a:cs typeface="Poppins ExtraLight" panose="00000300000000000000" pitchFamily="2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>
          <a:srgbClr val="F04C25"/>
        </a:buClr>
        <a:buSzPct val="75000"/>
        <a:buFont typeface="Wingdings" panose="05000000000000000000" pitchFamily="2" charset="2"/>
        <a:buNone/>
        <a:defRPr sz="2800" kern="1200">
          <a:solidFill>
            <a:srgbClr val="3C3C3C"/>
          </a:solidFill>
          <a:latin typeface="Nunito ExtraLight" panose="00000300000000000000" pitchFamily="2" charset="0"/>
          <a:ea typeface="+mn-ea"/>
          <a:cs typeface="+mn-cs"/>
        </a:defRPr>
      </a:lvl1pPr>
      <a:lvl2pPr marL="360000" indent="-36000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rgbClr val="F04C25"/>
        </a:buClr>
        <a:buSzPct val="75000"/>
        <a:buFont typeface="Wingdings" panose="05000000000000000000" pitchFamily="2" charset="2"/>
        <a:buChar char="æ"/>
        <a:defRPr sz="2800" kern="1200">
          <a:solidFill>
            <a:srgbClr val="3C3C3C"/>
          </a:solidFill>
          <a:latin typeface="Nunito ExtraLight" panose="00000300000000000000" pitchFamily="2" charset="0"/>
          <a:ea typeface="+mn-ea"/>
          <a:cs typeface="+mn-cs"/>
        </a:defRPr>
      </a:lvl2pPr>
      <a:lvl3pPr marL="720000" indent="-36000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rgbClr val="F04C25"/>
        </a:buClr>
        <a:buSzPct val="70000"/>
        <a:buFont typeface="Wingdings" panose="05000000000000000000" pitchFamily="2" charset="2"/>
        <a:buChar char=""/>
        <a:defRPr sz="2800" kern="1200">
          <a:solidFill>
            <a:srgbClr val="3C3C3C"/>
          </a:solidFill>
          <a:latin typeface="Nunito ExtraLight" panose="00000300000000000000" pitchFamily="2" charset="0"/>
          <a:ea typeface="+mn-ea"/>
          <a:cs typeface="+mn-cs"/>
        </a:defRPr>
      </a:lvl3pPr>
      <a:lvl4pPr marL="1044000" indent="-32400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rgbClr val="3C3C3C"/>
        </a:buClr>
        <a:buFont typeface="Nunito" panose="00000500000000000000" pitchFamily="2" charset="0"/>
        <a:buChar char="‐"/>
        <a:defRPr sz="2100" i="0" u="none" kern="1200">
          <a:solidFill>
            <a:srgbClr val="3C3C3C"/>
          </a:solidFill>
          <a:latin typeface="Nunito Light" panose="00000400000000000000" pitchFamily="2" charset="0"/>
          <a:ea typeface="+mn-ea"/>
          <a:cs typeface="+mn-cs"/>
        </a:defRPr>
      </a:lvl4pPr>
      <a:lvl5pPr marL="1224000" indent="-180000" algn="l" defTabSz="914400" rtl="0" eaLnBrk="1" latinLnBrk="0" hangingPunct="1">
        <a:lnSpc>
          <a:spcPct val="90000"/>
        </a:lnSpc>
        <a:spcBef>
          <a:spcPts val="300"/>
        </a:spcBef>
        <a:spcAft>
          <a:spcPts val="100"/>
        </a:spcAft>
        <a:buClr>
          <a:srgbClr val="3C3C3C"/>
        </a:buClr>
        <a:buSzPct val="120000"/>
        <a:buFont typeface="Nunito" panose="00000500000000000000" pitchFamily="2" charset="0"/>
        <a:buChar char="›"/>
        <a:defRPr sz="1700" kern="1200">
          <a:solidFill>
            <a:srgbClr val="3C3C3C"/>
          </a:solidFill>
          <a:latin typeface="Nunito Light" panose="00000400000000000000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8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23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8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49FC4B-F96E-4BF9-B61B-743613DA2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nl-BE" sz="6600" b="1" dirty="0"/>
            </a:br>
            <a:r>
              <a:rPr lang="nl-BE" sz="6600" b="1" dirty="0" err="1"/>
              <a:t>Repository</a:t>
            </a:r>
            <a:r>
              <a:rPr lang="nl-BE" sz="6600" b="1" dirty="0"/>
              <a:t> </a:t>
            </a:r>
            <a:r>
              <a:rPr lang="nl-BE" sz="6600" b="1" dirty="0" err="1"/>
              <a:t>Pattern</a:t>
            </a:r>
            <a:r>
              <a:rPr lang="nl-BE" sz="6600" b="1"/>
              <a:t> (Part 1)</a:t>
            </a:r>
            <a:endParaRPr lang="en-GB" sz="6600" b="1" dirty="0"/>
          </a:p>
        </p:txBody>
      </p:sp>
      <p:sp>
        <p:nvSpPr>
          <p:cNvPr id="4" name="Lightning Bolt 3">
            <a:extLst>
              <a:ext uri="{FF2B5EF4-FFF2-40B4-BE49-F238E27FC236}">
                <a16:creationId xmlns:a16="http://schemas.microsoft.com/office/drawing/2014/main" id="{177C3616-E1DB-4112-84A8-DBF02179A17E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lightningBol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Lightning Bolt 4">
            <a:extLst>
              <a:ext uri="{FF2B5EF4-FFF2-40B4-BE49-F238E27FC236}">
                <a16:creationId xmlns:a16="http://schemas.microsoft.com/office/drawing/2014/main" id="{BA5AC574-3E02-48EB-8AB8-310F16783776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lightningBol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Lightning Bolt 6">
            <a:extLst>
              <a:ext uri="{FF2B5EF4-FFF2-40B4-BE49-F238E27FC236}">
                <a16:creationId xmlns:a16="http://schemas.microsoft.com/office/drawing/2014/main" id="{44CC8BE8-2297-4C62-B7B4-62A5C7324509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lightningBol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Lightning Bolt 7">
            <a:extLst>
              <a:ext uri="{FF2B5EF4-FFF2-40B4-BE49-F238E27FC236}">
                <a16:creationId xmlns:a16="http://schemas.microsoft.com/office/drawing/2014/main" id="{775D0C23-371A-4B08-A9F0-FB58F46D2626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lightningBol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B1252D8-B065-4573-9817-DF216F7341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1</a:t>
            </a:fld>
            <a:endParaRPr lang="nl-BE" dirty="0"/>
          </a:p>
        </p:txBody>
      </p:sp>
      <p:sp>
        <p:nvSpPr>
          <p:cNvPr id="10" name="Tijdelijke aanduiding voor tekst 9">
            <a:extLst>
              <a:ext uri="{FF2B5EF4-FFF2-40B4-BE49-F238E27FC236}">
                <a16:creationId xmlns:a16="http://schemas.microsoft.com/office/drawing/2014/main" id="{FEC6E6F3-973E-3DFD-147A-1FAA99AE13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3895153"/>
            <a:ext cx="12193200" cy="1117907"/>
          </a:xfrm>
        </p:spPr>
        <p:txBody>
          <a:bodyPr/>
          <a:lstStyle/>
          <a:p>
            <a:r>
              <a:rPr lang="nl-BE" sz="2400" b="1" dirty="0"/>
              <a:t>.NET Development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5042462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2D812E5-2930-4595-8F60-C1F92199FBC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0" y="1450800"/>
            <a:ext cx="12191999" cy="4886034"/>
          </a:xfrm>
        </p:spPr>
        <p:txBody>
          <a:bodyPr>
            <a:normAutofit/>
          </a:bodyPr>
          <a:lstStyle/>
          <a:p>
            <a:r>
              <a:rPr lang="nl-BE" sz="2500" dirty="0"/>
              <a:t>The project </a:t>
            </a:r>
            <a:r>
              <a:rPr lang="nl-BE" sz="2500" dirty="0" err="1"/>
              <a:t>contains</a:t>
            </a:r>
            <a:r>
              <a:rPr lang="nl-BE" sz="2500" dirty="0"/>
              <a:t> no </a:t>
            </a:r>
            <a:r>
              <a:rPr lang="nl-BE" sz="2500" dirty="0" err="1"/>
              <a:t>repositories</a:t>
            </a:r>
            <a:r>
              <a:rPr lang="nl-BE" sz="2500" dirty="0"/>
              <a:t>. </a:t>
            </a:r>
            <a:r>
              <a:rPr lang="nl-BE" sz="2500" b="1" dirty="0">
                <a:solidFill>
                  <a:srgbClr val="F04C25"/>
                </a:solidFill>
              </a:rPr>
              <a:t>How </a:t>
            </a:r>
            <a:r>
              <a:rPr lang="nl-BE" sz="2500" b="1" dirty="0" err="1">
                <a:solidFill>
                  <a:srgbClr val="F04C25"/>
                </a:solidFill>
              </a:rPr>
              <a:t>can</a:t>
            </a:r>
            <a:r>
              <a:rPr lang="nl-BE" sz="2500" b="1" dirty="0">
                <a:solidFill>
                  <a:srgbClr val="F04C25"/>
                </a:solidFill>
              </a:rPr>
              <a:t> we </a:t>
            </a:r>
            <a:r>
              <a:rPr lang="nl-BE" sz="2500" b="1" dirty="0" err="1">
                <a:solidFill>
                  <a:srgbClr val="F04C25"/>
                </a:solidFill>
              </a:rPr>
              <a:t>tell</a:t>
            </a:r>
            <a:r>
              <a:rPr lang="nl-BE" sz="2500" b="1" dirty="0">
                <a:solidFill>
                  <a:srgbClr val="F04C25"/>
                </a:solidFill>
              </a:rPr>
              <a:t>?</a:t>
            </a:r>
          </a:p>
          <a:p>
            <a:endParaRPr lang="nl-BE" sz="2500" dirty="0"/>
          </a:p>
          <a:p>
            <a:r>
              <a:rPr lang="nl-BE" sz="2500" dirty="0"/>
              <a:t>In </a:t>
            </a:r>
            <a:r>
              <a:rPr lang="nl-BE" sz="2500" dirty="0" err="1"/>
              <a:t>the</a:t>
            </a:r>
            <a:r>
              <a:rPr lang="nl-BE" sz="2500" dirty="0"/>
              <a:t> controllers </a:t>
            </a:r>
            <a:r>
              <a:rPr lang="nl-BE" sz="2500" dirty="0" err="1"/>
              <a:t>the</a:t>
            </a:r>
            <a:r>
              <a:rPr lang="nl-BE" sz="2500" dirty="0"/>
              <a:t> </a:t>
            </a:r>
            <a:r>
              <a:rPr lang="nl-BE" sz="2500" dirty="0" err="1"/>
              <a:t>reference</a:t>
            </a:r>
            <a:r>
              <a:rPr lang="nl-BE" sz="2500" dirty="0"/>
              <a:t> </a:t>
            </a:r>
            <a:r>
              <a:rPr lang="nl-BE" sz="2500" dirty="0" err="1"/>
              <a:t>to</a:t>
            </a:r>
            <a:r>
              <a:rPr lang="nl-BE" sz="2500" dirty="0"/>
              <a:t> EF is </a:t>
            </a:r>
            <a:r>
              <a:rPr lang="nl-BE" sz="2500" dirty="0" err="1"/>
              <a:t>defined</a:t>
            </a:r>
            <a:r>
              <a:rPr lang="nl-BE" sz="2500" dirty="0"/>
              <a:t>.</a:t>
            </a:r>
          </a:p>
          <a:p>
            <a:endParaRPr lang="nl-BE" sz="2500" dirty="0"/>
          </a:p>
          <a:p>
            <a:r>
              <a:rPr lang="nl-BE" sz="2500" dirty="0"/>
              <a:t>The controllers </a:t>
            </a:r>
            <a:r>
              <a:rPr lang="nl-BE" sz="2500" dirty="0" err="1"/>
              <a:t>address</a:t>
            </a:r>
            <a:r>
              <a:rPr lang="nl-BE" sz="2500" dirty="0"/>
              <a:t> </a:t>
            </a:r>
            <a:r>
              <a:rPr lang="nl-BE" sz="2500" dirty="0" err="1"/>
              <a:t>the</a:t>
            </a:r>
            <a:r>
              <a:rPr lang="nl-BE" sz="2500" dirty="0"/>
              <a:t> </a:t>
            </a:r>
            <a:r>
              <a:rPr lang="nl-BE" sz="2500" dirty="0" err="1"/>
              <a:t>MovieContext</a:t>
            </a:r>
            <a:r>
              <a:rPr lang="nl-BE" sz="2500" dirty="0"/>
              <a:t> </a:t>
            </a:r>
            <a:r>
              <a:rPr lang="nl-BE" sz="2500" dirty="0" err="1"/>
              <a:t>directly</a:t>
            </a:r>
            <a:r>
              <a:rPr lang="nl-BE" sz="2500" dirty="0"/>
              <a:t>.</a:t>
            </a:r>
          </a:p>
          <a:p>
            <a:r>
              <a:rPr lang="nl-BE" sz="2500" b="1" dirty="0">
                <a:solidFill>
                  <a:srgbClr val="F04C25"/>
                </a:solidFill>
              </a:rPr>
              <a:t>How?</a:t>
            </a:r>
          </a:p>
          <a:p>
            <a:endParaRPr lang="nl-BE" sz="2500" dirty="0"/>
          </a:p>
          <a:p>
            <a:endParaRPr lang="nl-BE" sz="25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8D3FA97-FCE4-40CD-A566-75886B72A0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58737"/>
            <a:ext cx="12192000" cy="777011"/>
          </a:xfrm>
        </p:spPr>
        <p:txBody>
          <a:bodyPr/>
          <a:lstStyle/>
          <a:p>
            <a:r>
              <a:rPr lang="nl-BE" dirty="0"/>
              <a:t>Demo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B39E9B-CEA9-446B-99EF-2DA818E168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5221" y="4612602"/>
            <a:ext cx="3980629" cy="17392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90D021-10EA-46C3-93F2-8A42E18B46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2021" y="4091436"/>
            <a:ext cx="3014519" cy="16651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3779C-A6A8-4C67-A887-4C07FFE212D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10</a:t>
            </a:fld>
            <a:endParaRPr lang="nl-BE" sz="1200" dirty="0"/>
          </a:p>
        </p:txBody>
      </p:sp>
      <p:pic>
        <p:nvPicPr>
          <p:cNvPr id="11" name="Afbeelding 10">
            <a:extLst>
              <a:ext uri="{FF2B5EF4-FFF2-40B4-BE49-F238E27FC236}">
                <a16:creationId xmlns:a16="http://schemas.microsoft.com/office/drawing/2014/main" id="{710EE1EC-60EB-3551-B13A-F8D0234878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24320" y="2070121"/>
            <a:ext cx="3315726" cy="3722920"/>
          </a:xfrm>
          <a:prstGeom prst="rect">
            <a:avLst/>
          </a:prstGeom>
          <a:ln>
            <a:solidFill>
              <a:srgbClr val="2194BF"/>
            </a:solidFill>
          </a:ln>
        </p:spPr>
      </p:pic>
      <p:sp>
        <p:nvSpPr>
          <p:cNvPr id="12" name="Rechthoek 11">
            <a:extLst>
              <a:ext uri="{FF2B5EF4-FFF2-40B4-BE49-F238E27FC236}">
                <a16:creationId xmlns:a16="http://schemas.microsoft.com/office/drawing/2014/main" id="{0CFF5D3A-B7E2-37FA-BB0A-4C687696FEE0}"/>
              </a:ext>
            </a:extLst>
          </p:cNvPr>
          <p:cNvSpPr/>
          <p:nvPr/>
        </p:nvSpPr>
        <p:spPr>
          <a:xfrm>
            <a:off x="2456830" y="3931581"/>
            <a:ext cx="4370690" cy="2550499"/>
          </a:xfrm>
          <a:prstGeom prst="rect">
            <a:avLst/>
          </a:prstGeom>
          <a:noFill/>
          <a:ln>
            <a:solidFill>
              <a:srgbClr val="2194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56092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1069C68-5243-426D-B561-15CB929C738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0" y="1450800"/>
            <a:ext cx="12191999" cy="5407200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nl-BE" sz="3000" b="1" dirty="0">
                <a:solidFill>
                  <a:srgbClr val="F04C25"/>
                </a:solidFill>
              </a:rPr>
              <a:t>How </a:t>
            </a:r>
            <a:r>
              <a:rPr lang="nl-BE" sz="3000" b="1" dirty="0" err="1">
                <a:solidFill>
                  <a:srgbClr val="F04C25"/>
                </a:solidFill>
              </a:rPr>
              <a:t>many</a:t>
            </a:r>
            <a:r>
              <a:rPr lang="nl-BE" sz="3000" b="1" dirty="0">
                <a:solidFill>
                  <a:srgbClr val="F04C25"/>
                </a:solidFill>
              </a:rPr>
              <a:t> </a:t>
            </a:r>
            <a:r>
              <a:rPr lang="nl-BE" sz="3000" b="1" dirty="0" err="1">
                <a:solidFill>
                  <a:srgbClr val="F04C25"/>
                </a:solidFill>
              </a:rPr>
              <a:t>repositories</a:t>
            </a:r>
            <a:r>
              <a:rPr lang="nl-BE" sz="3000" b="1" dirty="0">
                <a:solidFill>
                  <a:srgbClr val="F04C25"/>
                </a:solidFill>
              </a:rPr>
              <a:t> do we </a:t>
            </a:r>
            <a:r>
              <a:rPr lang="nl-BE" sz="3000" b="1" dirty="0" err="1">
                <a:solidFill>
                  <a:srgbClr val="F04C25"/>
                </a:solidFill>
              </a:rPr>
              <a:t>need</a:t>
            </a:r>
            <a:r>
              <a:rPr lang="nl-BE" sz="3000" b="1" dirty="0">
                <a:solidFill>
                  <a:srgbClr val="F04C25"/>
                </a:solidFill>
              </a:rPr>
              <a:t>?</a:t>
            </a:r>
          </a:p>
          <a:p>
            <a:pPr>
              <a:lnSpc>
                <a:spcPct val="120000"/>
              </a:lnSpc>
            </a:pPr>
            <a:r>
              <a:rPr lang="nl-BE" sz="3000" dirty="0">
                <a:solidFill>
                  <a:schemeClr val="bg1">
                    <a:lumMod val="50000"/>
                  </a:schemeClr>
                </a:solidFill>
                <a:sym typeface="Wingdings" panose="05000000000000000000" pitchFamily="2" charset="2"/>
              </a:rPr>
              <a:t> </a:t>
            </a:r>
            <a:r>
              <a:rPr lang="nl-BE" sz="3000" dirty="0" err="1">
                <a:solidFill>
                  <a:schemeClr val="bg1">
                    <a:lumMod val="50000"/>
                  </a:schemeClr>
                </a:solidFill>
              </a:rPr>
              <a:t>One</a:t>
            </a:r>
            <a:r>
              <a:rPr lang="nl-BE" sz="30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nl-BE" sz="3000" dirty="0" err="1">
                <a:solidFill>
                  <a:schemeClr val="bg1">
                    <a:lumMod val="50000"/>
                  </a:schemeClr>
                </a:solidFill>
              </a:rPr>
              <a:t>repository</a:t>
            </a:r>
            <a:r>
              <a:rPr lang="nl-BE" sz="30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nl-BE" sz="3000" dirty="0" err="1">
                <a:solidFill>
                  <a:schemeClr val="bg1">
                    <a:lumMod val="50000"/>
                  </a:schemeClr>
                </a:solidFill>
              </a:rPr>
              <a:t>for</a:t>
            </a:r>
            <a:r>
              <a:rPr lang="nl-BE" sz="30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nl-BE" sz="3000" dirty="0" err="1">
                <a:solidFill>
                  <a:schemeClr val="bg1">
                    <a:lumMod val="50000"/>
                  </a:schemeClr>
                </a:solidFill>
              </a:rPr>
              <a:t>every</a:t>
            </a:r>
            <a:r>
              <a:rPr lang="nl-BE" sz="3000" dirty="0">
                <a:solidFill>
                  <a:schemeClr val="bg1">
                    <a:lumMod val="50000"/>
                  </a:schemeClr>
                </a:solidFill>
              </a:rPr>
              <a:t> model class. </a:t>
            </a:r>
            <a:r>
              <a:rPr lang="nl-BE" sz="3000" dirty="0" err="1">
                <a:solidFill>
                  <a:schemeClr val="bg1">
                    <a:lumMod val="50000"/>
                  </a:schemeClr>
                </a:solidFill>
              </a:rPr>
              <a:t>Not</a:t>
            </a:r>
            <a:r>
              <a:rPr lang="nl-BE" sz="30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nl-BE" sz="3000" dirty="0" err="1">
                <a:solidFill>
                  <a:schemeClr val="bg1">
                    <a:lumMod val="50000"/>
                  </a:schemeClr>
                </a:solidFill>
              </a:rPr>
              <a:t>always</a:t>
            </a:r>
            <a:r>
              <a:rPr lang="nl-BE" sz="3000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nl-BE" sz="3000" dirty="0" err="1">
                <a:solidFill>
                  <a:schemeClr val="bg1">
                    <a:lumMod val="50000"/>
                  </a:schemeClr>
                </a:solidFill>
              </a:rPr>
              <a:t>cfr</a:t>
            </a:r>
            <a:r>
              <a:rPr lang="nl-BE" sz="3000" dirty="0">
                <a:solidFill>
                  <a:schemeClr val="bg1">
                    <a:lumMod val="50000"/>
                  </a:schemeClr>
                </a:solidFill>
              </a:rPr>
              <a:t>. </a:t>
            </a:r>
            <a:r>
              <a:rPr lang="nl-BE" sz="3000" dirty="0" err="1">
                <a:solidFill>
                  <a:schemeClr val="bg1">
                    <a:lumMod val="50000"/>
                  </a:schemeClr>
                </a:solidFill>
              </a:rPr>
              <a:t>exercise</a:t>
            </a:r>
            <a:r>
              <a:rPr lang="nl-BE" sz="3000" dirty="0">
                <a:solidFill>
                  <a:schemeClr val="bg1">
                    <a:lumMod val="50000"/>
                  </a:schemeClr>
                </a:solidFill>
              </a:rPr>
              <a:t> Order/Orderline</a:t>
            </a:r>
          </a:p>
          <a:p>
            <a:pPr>
              <a:lnSpc>
                <a:spcPct val="120000"/>
              </a:lnSpc>
            </a:pPr>
            <a:endParaRPr lang="nl-BE" sz="3000" dirty="0">
              <a:solidFill>
                <a:schemeClr val="bg1">
                  <a:lumMod val="50000"/>
                </a:schemeClr>
              </a:solidFill>
            </a:endParaRPr>
          </a:p>
          <a:p>
            <a:pPr>
              <a:lnSpc>
                <a:spcPct val="120000"/>
              </a:lnSpc>
            </a:pPr>
            <a:r>
              <a:rPr lang="nl-BE" sz="3000" b="1" dirty="0" err="1">
                <a:solidFill>
                  <a:srgbClr val="F04C25"/>
                </a:solidFill>
              </a:rPr>
              <a:t>What</a:t>
            </a:r>
            <a:r>
              <a:rPr lang="nl-BE" sz="3000" b="1" dirty="0">
                <a:solidFill>
                  <a:srgbClr val="F04C25"/>
                </a:solidFill>
              </a:rPr>
              <a:t> </a:t>
            </a:r>
            <a:r>
              <a:rPr lang="nl-BE" sz="3000" b="1" dirty="0" err="1">
                <a:solidFill>
                  <a:srgbClr val="F04C25"/>
                </a:solidFill>
              </a:rPr>
              <a:t>methods</a:t>
            </a:r>
            <a:r>
              <a:rPr lang="nl-BE" sz="3000" b="1" dirty="0">
                <a:solidFill>
                  <a:srgbClr val="F04C25"/>
                </a:solidFill>
              </a:rPr>
              <a:t> </a:t>
            </a:r>
            <a:r>
              <a:rPr lang="nl-BE" sz="3000" b="1" dirty="0" err="1">
                <a:solidFill>
                  <a:srgbClr val="F04C25"/>
                </a:solidFill>
              </a:rPr>
              <a:t>should</a:t>
            </a:r>
            <a:r>
              <a:rPr lang="nl-BE" sz="3000" b="1" dirty="0">
                <a:solidFill>
                  <a:srgbClr val="F04C25"/>
                </a:solidFill>
              </a:rPr>
              <a:t> we have in </a:t>
            </a:r>
            <a:r>
              <a:rPr lang="nl-BE" sz="3000" b="1" dirty="0" err="1">
                <a:solidFill>
                  <a:srgbClr val="F04C25"/>
                </a:solidFill>
              </a:rPr>
              <a:t>those</a:t>
            </a:r>
            <a:r>
              <a:rPr lang="nl-BE" sz="3000" b="1" dirty="0">
                <a:solidFill>
                  <a:srgbClr val="F04C25"/>
                </a:solidFill>
              </a:rPr>
              <a:t> </a:t>
            </a:r>
            <a:r>
              <a:rPr lang="nl-BE" sz="3000" b="1" dirty="0" err="1">
                <a:solidFill>
                  <a:srgbClr val="F04C25"/>
                </a:solidFill>
              </a:rPr>
              <a:t>repositories</a:t>
            </a:r>
            <a:r>
              <a:rPr lang="nl-BE" sz="3000" b="1" dirty="0">
                <a:solidFill>
                  <a:srgbClr val="F04C25"/>
                </a:solidFill>
              </a:rPr>
              <a:t>?</a:t>
            </a:r>
          </a:p>
          <a:p>
            <a:pPr>
              <a:lnSpc>
                <a:spcPct val="120000"/>
              </a:lnSpc>
            </a:pPr>
            <a:r>
              <a:rPr lang="nl-BE" sz="3000" dirty="0">
                <a:solidFill>
                  <a:schemeClr val="bg1">
                    <a:lumMod val="50000"/>
                  </a:schemeClr>
                </a:solidFill>
                <a:sym typeface="Wingdings" panose="05000000000000000000" pitchFamily="2" charset="2"/>
              </a:rPr>
              <a:t> </a:t>
            </a:r>
            <a:r>
              <a:rPr lang="nl-BE" sz="3000" dirty="0" err="1"/>
              <a:t>Each</a:t>
            </a:r>
            <a:r>
              <a:rPr lang="nl-BE" sz="3000" dirty="0"/>
              <a:t> </a:t>
            </a:r>
            <a:r>
              <a:rPr lang="nl-BE" sz="3000" dirty="0" err="1"/>
              <a:t>repository</a:t>
            </a:r>
            <a:r>
              <a:rPr lang="nl-BE" sz="3000" dirty="0"/>
              <a:t> </a:t>
            </a:r>
            <a:r>
              <a:rPr lang="nl-BE" sz="3000" dirty="0" err="1"/>
              <a:t>should</a:t>
            </a:r>
            <a:r>
              <a:rPr lang="nl-BE" sz="3000" dirty="0"/>
              <a:t> </a:t>
            </a:r>
            <a:r>
              <a:rPr lang="nl-BE" sz="3000" dirty="0" err="1"/>
              <a:t>contain</a:t>
            </a:r>
            <a:r>
              <a:rPr lang="nl-BE" sz="3000" dirty="0"/>
              <a:t> </a:t>
            </a:r>
            <a:r>
              <a:rPr lang="nl-BE" sz="3000" b="1" dirty="0">
                <a:solidFill>
                  <a:srgbClr val="F04C25"/>
                </a:solidFill>
              </a:rPr>
              <a:t>at </a:t>
            </a:r>
            <a:r>
              <a:rPr lang="nl-BE" sz="3000" b="1" dirty="0" err="1">
                <a:solidFill>
                  <a:srgbClr val="F04C25"/>
                </a:solidFill>
              </a:rPr>
              <a:t>least</a:t>
            </a:r>
            <a:r>
              <a:rPr lang="nl-BE" sz="3000" b="1" dirty="0">
                <a:solidFill>
                  <a:srgbClr val="F04C25"/>
                </a:solidFill>
              </a:rPr>
              <a:t> </a:t>
            </a:r>
            <a:r>
              <a:rPr lang="nl-BE" sz="3000" b="1" dirty="0" err="1">
                <a:solidFill>
                  <a:srgbClr val="F04C25"/>
                </a:solidFill>
              </a:rPr>
              <a:t>the</a:t>
            </a:r>
            <a:r>
              <a:rPr lang="nl-BE" sz="3000" b="1" dirty="0">
                <a:solidFill>
                  <a:srgbClr val="F04C25"/>
                </a:solidFill>
              </a:rPr>
              <a:t> b</a:t>
            </a:r>
            <a:r>
              <a:rPr lang="en-GB" sz="3000" b="1" dirty="0" err="1">
                <a:solidFill>
                  <a:srgbClr val="F04C25"/>
                </a:solidFill>
              </a:rPr>
              <a:t>asic</a:t>
            </a:r>
            <a:r>
              <a:rPr lang="en-GB" sz="3000" b="1" dirty="0">
                <a:solidFill>
                  <a:srgbClr val="F04C25"/>
                </a:solidFill>
              </a:rPr>
              <a:t> CRUD </a:t>
            </a:r>
            <a:r>
              <a:rPr lang="en-GB" sz="3000" dirty="0"/>
              <a:t>and query operations</a:t>
            </a:r>
          </a:p>
          <a:p>
            <a:pPr>
              <a:lnSpc>
                <a:spcPct val="120000"/>
              </a:lnSpc>
            </a:pPr>
            <a:endParaRPr lang="nl-BE" sz="3000" dirty="0"/>
          </a:p>
          <a:p>
            <a:pPr>
              <a:lnSpc>
                <a:spcPct val="120000"/>
              </a:lnSpc>
            </a:pPr>
            <a:r>
              <a:rPr lang="en-GB" sz="3000" dirty="0">
                <a:solidFill>
                  <a:srgbClr val="F04C25"/>
                </a:solidFill>
              </a:rPr>
              <a:t>Why it’s a good idea to define those methods at interface level?</a:t>
            </a:r>
            <a:endParaRPr lang="en-GB" sz="3000" b="1" dirty="0">
              <a:solidFill>
                <a:srgbClr val="F04C25"/>
              </a:solidFill>
            </a:endParaRPr>
          </a:p>
          <a:p>
            <a:pPr>
              <a:lnSpc>
                <a:spcPct val="120000"/>
              </a:lnSpc>
            </a:pPr>
            <a:r>
              <a:rPr lang="nl-BE" sz="3000" dirty="0">
                <a:solidFill>
                  <a:schemeClr val="bg1">
                    <a:lumMod val="50000"/>
                  </a:schemeClr>
                </a:solidFill>
                <a:sym typeface="Wingdings" panose="05000000000000000000" pitchFamily="2" charset="2"/>
              </a:rPr>
              <a:t> </a:t>
            </a:r>
            <a:r>
              <a:rPr lang="en-GB" sz="3000" dirty="0"/>
              <a:t>Every repository needs to implement those methods. This way, you get </a:t>
            </a:r>
            <a:r>
              <a:rPr lang="en-GB" sz="3000" b="1" dirty="0">
                <a:solidFill>
                  <a:srgbClr val="F04C25"/>
                </a:solidFill>
              </a:rPr>
              <a:t>consistency</a:t>
            </a:r>
            <a:r>
              <a:rPr lang="en-GB" sz="3000" dirty="0"/>
              <a:t> in the method definitions throughout your application.</a:t>
            </a:r>
          </a:p>
          <a:p>
            <a:pPr>
              <a:lnSpc>
                <a:spcPct val="120000"/>
              </a:lnSpc>
            </a:pPr>
            <a:endParaRPr lang="nl-BE" sz="3000" dirty="0"/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nl-BE" sz="3000" dirty="0"/>
              <a:t>M</a:t>
            </a:r>
            <a:r>
              <a:rPr lang="en-GB" sz="3000" dirty="0" err="1"/>
              <a:t>ake</a:t>
            </a:r>
            <a:r>
              <a:rPr lang="en-GB" sz="3000" dirty="0"/>
              <a:t> a new folder ‘DAL’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nl-BE" sz="3000" dirty="0" err="1"/>
              <a:t>Add</a:t>
            </a:r>
            <a:r>
              <a:rPr lang="nl-BE" sz="3000" dirty="0"/>
              <a:t> new item | Interface ‘</a:t>
            </a:r>
            <a:r>
              <a:rPr lang="nl-BE" sz="3000" dirty="0" err="1"/>
              <a:t>IRepository</a:t>
            </a:r>
            <a:r>
              <a:rPr lang="nl-BE" sz="3000" dirty="0"/>
              <a:t>’</a:t>
            </a:r>
            <a:endParaRPr lang="en-GB" sz="3000" dirty="0"/>
          </a:p>
          <a:p>
            <a:endParaRPr lang="nl-BE" dirty="0"/>
          </a:p>
          <a:p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9701B41-F3AD-46BD-9B25-F0CB12266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Repository</a:t>
            </a:r>
            <a:r>
              <a:rPr lang="nl-BE" dirty="0"/>
              <a:t> Design </a:t>
            </a:r>
            <a:r>
              <a:rPr lang="nl-BE" dirty="0" err="1"/>
              <a:t>Pattern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9F864A-23B4-4CBF-A5B6-C6C45890F3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790"/>
          <a:stretch/>
        </p:blipFill>
        <p:spPr>
          <a:xfrm>
            <a:off x="7813638" y="5327690"/>
            <a:ext cx="2685964" cy="991830"/>
          </a:xfrm>
          <a:prstGeom prst="rect">
            <a:avLst/>
          </a:prstGeom>
          <a:ln>
            <a:solidFill>
              <a:srgbClr val="2194BF"/>
            </a:solidFill>
          </a:ln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FBC251-9899-47CE-A58C-76CD61D7700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11</a:t>
            </a:fld>
            <a:endParaRPr lang="nl-BE" sz="1200" dirty="0"/>
          </a:p>
        </p:txBody>
      </p:sp>
    </p:spTree>
    <p:extLst>
      <p:ext uri="{BB962C8B-B14F-4D97-AF65-F5344CB8AC3E}">
        <p14:creationId xmlns:p14="http://schemas.microsoft.com/office/powerpoint/2010/main" val="118240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1069C68-5243-426D-B561-15CB929C738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0" y="1450800"/>
            <a:ext cx="12191999" cy="5281470"/>
          </a:xfrm>
        </p:spPr>
        <p:txBody>
          <a:bodyPr>
            <a:normAutofit fontScale="92500" lnSpcReduction="10000"/>
          </a:bodyPr>
          <a:lstStyle/>
          <a:p>
            <a:r>
              <a:rPr lang="nl-BE" dirty="0" err="1"/>
              <a:t>Each</a:t>
            </a:r>
            <a:r>
              <a:rPr lang="nl-BE" dirty="0"/>
              <a:t> </a:t>
            </a:r>
            <a:r>
              <a:rPr lang="nl-BE" dirty="0" err="1"/>
              <a:t>repository</a:t>
            </a:r>
            <a:r>
              <a:rPr lang="nl-BE" dirty="0"/>
              <a:t> must </a:t>
            </a:r>
            <a:r>
              <a:rPr lang="nl-BE" dirty="0" err="1"/>
              <a:t>contain</a:t>
            </a:r>
            <a:r>
              <a:rPr lang="nl-BE" dirty="0"/>
              <a:t> </a:t>
            </a:r>
            <a:br>
              <a:rPr lang="nl-BE" dirty="0"/>
            </a:b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following</a:t>
            </a:r>
            <a:r>
              <a:rPr lang="nl-BE" dirty="0"/>
              <a:t> </a:t>
            </a:r>
            <a:r>
              <a:rPr lang="nl-BE" dirty="0" err="1"/>
              <a:t>methods</a:t>
            </a:r>
            <a:r>
              <a:rPr lang="nl-BE" dirty="0"/>
              <a:t>:</a:t>
            </a:r>
            <a:br>
              <a:rPr lang="nl-BE" dirty="0"/>
            </a:br>
            <a:endParaRPr lang="nl-BE" dirty="0"/>
          </a:p>
          <a:p>
            <a:pPr lvl="2"/>
            <a:r>
              <a:rPr lang="en-GB" dirty="0"/>
              <a:t>	</a:t>
            </a:r>
            <a:r>
              <a:rPr lang="en-GB" dirty="0" err="1"/>
              <a:t>IEnumerable</a:t>
            </a:r>
            <a:r>
              <a:rPr lang="en-GB" dirty="0"/>
              <a:t>&lt;T&gt; </a:t>
            </a:r>
            <a:r>
              <a:rPr lang="en-GB" dirty="0" err="1"/>
              <a:t>GetAll</a:t>
            </a:r>
            <a:r>
              <a:rPr lang="en-GB" dirty="0"/>
              <a:t>()</a:t>
            </a:r>
          </a:p>
          <a:p>
            <a:pPr lvl="2"/>
            <a:r>
              <a:rPr lang="en-GB" dirty="0"/>
              <a:t>	T </a:t>
            </a:r>
            <a:r>
              <a:rPr lang="en-GB" dirty="0" err="1"/>
              <a:t>GetByID</a:t>
            </a:r>
            <a:r>
              <a:rPr lang="en-GB" dirty="0"/>
              <a:t>(int id)</a:t>
            </a:r>
          </a:p>
          <a:p>
            <a:pPr lvl="2"/>
            <a:r>
              <a:rPr lang="en-GB" dirty="0"/>
              <a:t>	void Insert(T </a:t>
            </a:r>
            <a:r>
              <a:rPr lang="en-GB" dirty="0" err="1"/>
              <a:t>obj</a:t>
            </a:r>
            <a:r>
              <a:rPr lang="en-GB" dirty="0"/>
              <a:t>)</a:t>
            </a:r>
          </a:p>
          <a:p>
            <a:pPr lvl="2"/>
            <a:r>
              <a:rPr lang="en-GB" dirty="0"/>
              <a:t>	void Delete(</a:t>
            </a:r>
            <a:r>
              <a:rPr lang="en-GB" dirty="0" err="1"/>
              <a:t>int</a:t>
            </a:r>
            <a:r>
              <a:rPr lang="en-GB" dirty="0"/>
              <a:t> id)</a:t>
            </a:r>
          </a:p>
          <a:p>
            <a:pPr lvl="2"/>
            <a:r>
              <a:rPr lang="en-GB" dirty="0"/>
              <a:t> 	void Update(T </a:t>
            </a:r>
            <a:r>
              <a:rPr lang="en-GB" dirty="0" err="1"/>
              <a:t>obj</a:t>
            </a:r>
            <a:r>
              <a:rPr lang="en-GB" dirty="0"/>
              <a:t>)</a:t>
            </a:r>
          </a:p>
          <a:p>
            <a:pPr lvl="2"/>
            <a:r>
              <a:rPr lang="en-GB" dirty="0"/>
              <a:t>   void Save()</a:t>
            </a:r>
            <a:br>
              <a:rPr lang="en-GB" dirty="0"/>
            </a:br>
            <a:endParaRPr lang="en-GB" dirty="0"/>
          </a:p>
          <a:p>
            <a:r>
              <a:rPr lang="nl-BE" dirty="0" err="1"/>
              <a:t>where</a:t>
            </a:r>
            <a:r>
              <a:rPr lang="nl-BE" dirty="0"/>
              <a:t> T stands </a:t>
            </a:r>
            <a:r>
              <a:rPr lang="nl-BE" dirty="0" err="1"/>
              <a:t>for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model </a:t>
            </a:r>
            <a:r>
              <a:rPr lang="nl-BE" dirty="0" err="1"/>
              <a:t>entity</a:t>
            </a:r>
            <a:r>
              <a:rPr lang="nl-BE" dirty="0"/>
              <a:t>.</a:t>
            </a:r>
          </a:p>
          <a:p>
            <a:endParaRPr lang="nl-BE" dirty="0"/>
          </a:p>
          <a:p>
            <a:r>
              <a:rPr lang="nl-BE" b="1" dirty="0">
                <a:solidFill>
                  <a:srgbClr val="F04C25"/>
                </a:solidFill>
              </a:rPr>
              <a:t>How do we call </a:t>
            </a:r>
            <a:r>
              <a:rPr lang="nl-BE" b="1" dirty="0" err="1">
                <a:solidFill>
                  <a:srgbClr val="F04C25"/>
                </a:solidFill>
              </a:rPr>
              <a:t>an</a:t>
            </a:r>
            <a:r>
              <a:rPr lang="nl-BE" b="1" dirty="0">
                <a:solidFill>
                  <a:srgbClr val="F04C25"/>
                </a:solidFill>
              </a:rPr>
              <a:t> interface </a:t>
            </a:r>
            <a:r>
              <a:rPr lang="nl-BE" b="1" dirty="0" err="1">
                <a:solidFill>
                  <a:srgbClr val="F04C25"/>
                </a:solidFill>
              </a:rPr>
              <a:t>with</a:t>
            </a:r>
            <a:r>
              <a:rPr lang="nl-BE" b="1" dirty="0">
                <a:solidFill>
                  <a:srgbClr val="F04C25"/>
                </a:solidFill>
              </a:rPr>
              <a:t> </a:t>
            </a:r>
            <a:r>
              <a:rPr lang="nl-BE" b="1" dirty="0" err="1">
                <a:solidFill>
                  <a:srgbClr val="F04C25"/>
                </a:solidFill>
              </a:rPr>
              <a:t>such</a:t>
            </a:r>
            <a:r>
              <a:rPr lang="nl-BE" b="1" dirty="0">
                <a:solidFill>
                  <a:srgbClr val="F04C25"/>
                </a:solidFill>
              </a:rPr>
              <a:t> a T?</a:t>
            </a:r>
            <a:endParaRPr lang="en-GB" b="1" dirty="0">
              <a:solidFill>
                <a:srgbClr val="F04C25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9701B41-F3AD-46BD-9B25-F0CB12266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Create</a:t>
            </a:r>
            <a:r>
              <a:rPr lang="nl-BE" dirty="0"/>
              <a:t> </a:t>
            </a:r>
            <a:r>
              <a:rPr lang="nl-BE" dirty="0" err="1"/>
              <a:t>IRepository</a:t>
            </a:r>
            <a:r>
              <a:rPr lang="nl-BE" dirty="0"/>
              <a:t> interface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B09FB6-6F99-4A71-B6FA-1A66B104DE2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12</a:t>
            </a:fld>
            <a:endParaRPr lang="nl-BE" sz="1200" dirty="0"/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E6474A4F-72E6-179C-3BDF-439265C4DD79}"/>
              </a:ext>
            </a:extLst>
          </p:cNvPr>
          <p:cNvSpPr txBox="1"/>
          <p:nvPr/>
        </p:nvSpPr>
        <p:spPr>
          <a:xfrm>
            <a:off x="6736080" y="2582452"/>
            <a:ext cx="4439920" cy="2585323"/>
          </a:xfrm>
          <a:prstGeom prst="rect">
            <a:avLst/>
          </a:prstGeom>
          <a:noFill/>
          <a:ln>
            <a:solidFill>
              <a:srgbClr val="2194BF"/>
            </a:solidFill>
          </a:ln>
        </p:spPr>
        <p:txBody>
          <a:bodyPr wrap="square">
            <a:spAutoFit/>
          </a:bodyPr>
          <a:lstStyle/>
          <a:p>
            <a:r>
              <a:rPr lang="nl-BE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nl-BE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interface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nl-BE" sz="18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IRepository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&lt;</a:t>
            </a:r>
            <a:r>
              <a:rPr lang="nl-BE" sz="1800" dirty="0">
                <a:solidFill>
                  <a:srgbClr val="2B91AF"/>
                </a:solidFill>
                <a:latin typeface="Cascadia Mono" panose="020B0609020000020004" pitchFamily="49" charset="0"/>
              </a:rPr>
              <a:t>T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&gt;</a:t>
            </a: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nl-BE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IEnumerable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&lt;T&gt; </a:t>
            </a:r>
            <a:r>
              <a:rPr lang="nl-BE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GetAll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();</a:t>
            </a: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T </a:t>
            </a:r>
            <a:r>
              <a:rPr lang="nl-BE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GetByID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nl-BE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nl-BE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id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nl-BE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    </a:t>
            </a:r>
            <a:r>
              <a:rPr lang="nl-BE" sz="18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void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nl-BE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Insert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(T </a:t>
            </a:r>
            <a:r>
              <a:rPr lang="nl-BE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obj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nl-BE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    </a:t>
            </a:r>
            <a:r>
              <a:rPr lang="nl-BE" sz="18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void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Delete(</a:t>
            </a:r>
            <a:r>
              <a:rPr lang="nl-BE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nl-BE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id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nl-BE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    </a:t>
            </a:r>
            <a:r>
              <a:rPr lang="nl-BE" sz="18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void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Update(T </a:t>
            </a:r>
            <a:r>
              <a:rPr lang="nl-BE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obj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nl-BE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    </a:t>
            </a:r>
            <a:r>
              <a:rPr lang="nl-BE" sz="18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void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Save();</a:t>
            </a: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0149804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757D3-B021-4AE1-97FC-3E547A33B38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lvl="1"/>
            <a:r>
              <a:rPr lang="nl-BE" dirty="0" err="1"/>
              <a:t>Add</a:t>
            </a:r>
            <a:r>
              <a:rPr lang="nl-BE" dirty="0"/>
              <a:t> new item | Class ‘</a:t>
            </a:r>
            <a:r>
              <a:rPr lang="nl-BE" dirty="0" err="1"/>
              <a:t>RatingRepository</a:t>
            </a:r>
            <a:r>
              <a:rPr lang="nl-BE" dirty="0"/>
              <a:t>’</a:t>
            </a:r>
            <a:br>
              <a:rPr lang="nl-BE" dirty="0"/>
            </a:br>
            <a:endParaRPr lang="nl-BE" dirty="0"/>
          </a:p>
          <a:p>
            <a:pPr lvl="1"/>
            <a:r>
              <a:rPr lang="nl-BE" dirty="0" err="1"/>
              <a:t>Implement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IRepository</a:t>
            </a:r>
            <a:r>
              <a:rPr lang="nl-BE" dirty="0"/>
              <a:t> interface </a:t>
            </a:r>
            <a:r>
              <a:rPr lang="nl-BE" dirty="0" err="1"/>
              <a:t>for</a:t>
            </a:r>
            <a:r>
              <a:rPr lang="nl-BE" dirty="0"/>
              <a:t> a Rating </a:t>
            </a:r>
            <a:r>
              <a:rPr lang="nl-BE" dirty="0" err="1"/>
              <a:t>entity</a:t>
            </a:r>
            <a:r>
              <a:rPr lang="nl-BE" dirty="0"/>
              <a:t> (import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Models</a:t>
            </a:r>
            <a:r>
              <a:rPr lang="nl-BE" dirty="0"/>
              <a:t> </a:t>
            </a:r>
            <a:r>
              <a:rPr lang="nl-BE" dirty="0" err="1"/>
              <a:t>namespace</a:t>
            </a:r>
            <a:r>
              <a:rPr lang="nl-BE" dirty="0"/>
              <a:t>)</a:t>
            </a:r>
            <a:endParaRPr lang="en-GB" dirty="0"/>
          </a:p>
          <a:p>
            <a:endParaRPr lang="nl-BE" dirty="0"/>
          </a:p>
          <a:p>
            <a:pPr marL="0" lvl="1" indent="0">
              <a:buNone/>
            </a:pPr>
            <a:endParaRPr lang="nl-BE" dirty="0"/>
          </a:p>
          <a:p>
            <a:pPr marL="360000" lvl="2" indent="0">
              <a:buNone/>
            </a:pPr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79053FB-0613-4B3E-8149-F35008AE6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Create</a:t>
            </a:r>
            <a:r>
              <a:rPr lang="nl-BE" dirty="0"/>
              <a:t> </a:t>
            </a:r>
            <a:r>
              <a:rPr lang="nl-BE" dirty="0" err="1"/>
              <a:t>RatingRepository</a:t>
            </a:r>
            <a:r>
              <a:rPr lang="nl-BE" dirty="0"/>
              <a:t> class in DAL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7702A8-FE66-4446-8CAA-CF6ACE3B9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982" y="3878407"/>
            <a:ext cx="3189331" cy="985544"/>
          </a:xfrm>
          <a:prstGeom prst="rect">
            <a:avLst/>
          </a:prstGeom>
          <a:ln>
            <a:solidFill>
              <a:srgbClr val="2194BF"/>
            </a:solidFill>
          </a:ln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79AA88-B0DB-44E1-8BEE-7D0A69D372C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13</a:t>
            </a:fld>
            <a:endParaRPr lang="nl-BE" sz="1200" dirty="0"/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BBF9E9F6-0E41-4784-B72F-2B0584A61280}"/>
              </a:ext>
            </a:extLst>
          </p:cNvPr>
          <p:cNvSpPr txBox="1"/>
          <p:nvPr/>
        </p:nvSpPr>
        <p:spPr>
          <a:xfrm>
            <a:off x="5845208" y="5041715"/>
            <a:ext cx="4609431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nl-BE" sz="2800" dirty="0" err="1">
                <a:solidFill>
                  <a:srgbClr val="F04C25"/>
                </a:solidFill>
              </a:rPr>
              <a:t>What</a:t>
            </a:r>
            <a:r>
              <a:rPr lang="nl-BE" sz="2800" dirty="0">
                <a:solidFill>
                  <a:srgbClr val="F04C25"/>
                </a:solidFill>
              </a:rPr>
              <a:t> class do we </a:t>
            </a:r>
            <a:r>
              <a:rPr lang="nl-BE" sz="2800" dirty="0" err="1">
                <a:solidFill>
                  <a:srgbClr val="F04C25"/>
                </a:solidFill>
              </a:rPr>
              <a:t>need</a:t>
            </a:r>
            <a:r>
              <a:rPr lang="nl-BE" sz="2800" dirty="0">
                <a:solidFill>
                  <a:srgbClr val="F04C25"/>
                </a:solidFill>
              </a:rPr>
              <a:t> </a:t>
            </a:r>
            <a:r>
              <a:rPr lang="nl-BE" sz="2800" dirty="0" err="1">
                <a:solidFill>
                  <a:srgbClr val="F04C25"/>
                </a:solidFill>
              </a:rPr>
              <a:t>to</a:t>
            </a:r>
            <a:r>
              <a:rPr lang="nl-BE" sz="2800" dirty="0">
                <a:solidFill>
                  <a:srgbClr val="F04C25"/>
                </a:solidFill>
              </a:rPr>
              <a:t> </a:t>
            </a:r>
            <a:r>
              <a:rPr lang="nl-BE" sz="2800" dirty="0" err="1">
                <a:solidFill>
                  <a:srgbClr val="F04C25"/>
                </a:solidFill>
              </a:rPr>
              <a:t>implement</a:t>
            </a:r>
            <a:r>
              <a:rPr lang="nl-BE" sz="2800" dirty="0">
                <a:solidFill>
                  <a:srgbClr val="F04C25"/>
                </a:solidFill>
              </a:rPr>
              <a:t> </a:t>
            </a:r>
            <a:r>
              <a:rPr lang="nl-BE" sz="2800" dirty="0" err="1">
                <a:solidFill>
                  <a:srgbClr val="F04C25"/>
                </a:solidFill>
              </a:rPr>
              <a:t>all</a:t>
            </a:r>
            <a:r>
              <a:rPr lang="nl-BE" sz="2800" dirty="0">
                <a:solidFill>
                  <a:srgbClr val="F04C25"/>
                </a:solidFill>
              </a:rPr>
              <a:t> </a:t>
            </a:r>
            <a:r>
              <a:rPr lang="nl-BE" sz="2800" dirty="0" err="1">
                <a:solidFill>
                  <a:srgbClr val="F04C25"/>
                </a:solidFill>
              </a:rPr>
              <a:t>the</a:t>
            </a:r>
            <a:r>
              <a:rPr lang="nl-BE" sz="2800" dirty="0">
                <a:solidFill>
                  <a:srgbClr val="F04C25"/>
                </a:solidFill>
              </a:rPr>
              <a:t> </a:t>
            </a:r>
            <a:r>
              <a:rPr lang="nl-BE" sz="2800" dirty="0" err="1">
                <a:solidFill>
                  <a:srgbClr val="F04C25"/>
                </a:solidFill>
              </a:rPr>
              <a:t>methods</a:t>
            </a:r>
            <a:r>
              <a:rPr lang="nl-BE" sz="2800" dirty="0">
                <a:solidFill>
                  <a:srgbClr val="F04C25"/>
                </a:solidFill>
              </a:rPr>
              <a:t>?</a:t>
            </a:r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58EB2DC0-11A1-0D66-F1B5-5B76942EF9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2650" y="3813967"/>
            <a:ext cx="6991350" cy="1114425"/>
          </a:xfrm>
          <a:prstGeom prst="rect">
            <a:avLst/>
          </a:prstGeom>
          <a:ln>
            <a:solidFill>
              <a:srgbClr val="2194BF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20D7C95-F187-4B31-8CC5-BAC21DE6851F}"/>
              </a:ext>
            </a:extLst>
          </p:cNvPr>
          <p:cNvSpPr/>
          <p:nvPr/>
        </p:nvSpPr>
        <p:spPr>
          <a:xfrm>
            <a:off x="8452626" y="3676223"/>
            <a:ext cx="3063140" cy="674539"/>
          </a:xfrm>
          <a:prstGeom prst="rect">
            <a:avLst/>
          </a:prstGeom>
          <a:noFill/>
          <a:ln w="9525">
            <a:solidFill>
              <a:srgbClr val="F04C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88761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C0933DE-76F6-41AD-A02D-4E6C33D0EC0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/>
          </a:bodyPr>
          <a:lstStyle/>
          <a:p>
            <a:r>
              <a:rPr lang="nl-BE" sz="2400" dirty="0"/>
              <a:t>First step is </a:t>
            </a:r>
            <a:r>
              <a:rPr lang="nl-BE" sz="2400" dirty="0" err="1"/>
              <a:t>to</a:t>
            </a:r>
            <a:r>
              <a:rPr lang="nl-BE" sz="2400" dirty="0"/>
              <a:t> make </a:t>
            </a:r>
            <a:r>
              <a:rPr lang="nl-BE" sz="2400" dirty="0" err="1"/>
              <a:t>sure</a:t>
            </a:r>
            <a:r>
              <a:rPr lang="nl-BE" sz="2400" dirty="0"/>
              <a:t> </a:t>
            </a:r>
            <a:r>
              <a:rPr lang="nl-BE" sz="2400" dirty="0" err="1"/>
              <a:t>the</a:t>
            </a:r>
            <a:r>
              <a:rPr lang="nl-BE" sz="2400" dirty="0"/>
              <a:t> </a:t>
            </a:r>
            <a:r>
              <a:rPr lang="nl-BE" sz="2400" dirty="0" err="1"/>
              <a:t>Repository</a:t>
            </a:r>
            <a:r>
              <a:rPr lang="nl-BE" sz="2400" dirty="0"/>
              <a:t> </a:t>
            </a:r>
            <a:r>
              <a:rPr lang="nl-BE" sz="2400" dirty="0" err="1"/>
              <a:t>can</a:t>
            </a:r>
            <a:r>
              <a:rPr lang="nl-BE" sz="2400" dirty="0"/>
              <a:t> access</a:t>
            </a:r>
            <a:r>
              <a:rPr lang="en-GB" sz="2400" dirty="0"/>
              <a:t> the database context (</a:t>
            </a:r>
            <a:r>
              <a:rPr lang="en-GB" sz="2400" dirty="0" err="1">
                <a:solidFill>
                  <a:schemeClr val="tx1"/>
                </a:solidFill>
              </a:rPr>
              <a:t>MovieContext</a:t>
            </a:r>
            <a:r>
              <a:rPr lang="en-GB" sz="2400" dirty="0"/>
              <a:t>). </a:t>
            </a:r>
          </a:p>
          <a:p>
            <a:endParaRPr lang="en-GB" sz="2400" dirty="0"/>
          </a:p>
          <a:p>
            <a:r>
              <a:rPr lang="en-GB" sz="2400" dirty="0"/>
              <a:t>This </a:t>
            </a:r>
            <a:r>
              <a:rPr lang="en-GB" sz="2400" dirty="0" err="1"/>
              <a:t>MovieContext</a:t>
            </a:r>
            <a:r>
              <a:rPr lang="en-GB" sz="2400" dirty="0"/>
              <a:t> is defined in a class variable (_context), and the constructor expects the calling object to pass in an instance of the context.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6DE30C8-9038-4B06-9243-8EEE54F88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RatingRepository</a:t>
            </a:r>
            <a:r>
              <a:rPr lang="nl-BE" dirty="0"/>
              <a:t> class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9C120F-7D9C-4BB5-811A-4CF83E2B059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14</a:t>
            </a:fld>
            <a:endParaRPr lang="nl-BE" sz="1200" dirty="0"/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6F42489-81C5-166E-0806-C04B6204BC82}"/>
              </a:ext>
            </a:extLst>
          </p:cNvPr>
          <p:cNvSpPr txBox="1"/>
          <p:nvPr/>
        </p:nvSpPr>
        <p:spPr>
          <a:xfrm>
            <a:off x="2824479" y="3985431"/>
            <a:ext cx="6543040" cy="1754326"/>
          </a:xfrm>
          <a:prstGeom prst="rect">
            <a:avLst/>
          </a:prstGeom>
          <a:noFill/>
          <a:ln>
            <a:solidFill>
              <a:srgbClr val="2194BF"/>
            </a:solidFill>
          </a:ln>
        </p:spPr>
        <p:txBody>
          <a:bodyPr wrap="square">
            <a:spAutoFit/>
          </a:bodyPr>
          <a:lstStyle/>
          <a:p>
            <a:r>
              <a:rPr lang="nl-BE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private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nl-BE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MovieContext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_context;</a:t>
            </a:r>
          </a:p>
          <a:p>
            <a:endParaRPr lang="nl-BE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nl-BE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nl-BE" sz="18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RatingRepository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nl-BE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MovieContext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context)</a:t>
            </a: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_context = context;</a:t>
            </a: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565110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C1D72CB-9AB6-482D-B98B-9FBAC0467A0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/>
          </a:bodyPr>
          <a:lstStyle/>
          <a:p>
            <a:r>
              <a:rPr lang="en-GB" sz="2400" dirty="0"/>
              <a:t>The repository’s CRUD methods make calls to the database context in the same way that you saw earlier in the controller.</a:t>
            </a:r>
          </a:p>
          <a:p>
            <a:endParaRPr lang="nl-BE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DDE479D-8584-458C-96CD-B892A4C0EE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RatingRepository</a:t>
            </a:r>
            <a:r>
              <a:rPr lang="nl-BE" dirty="0"/>
              <a:t> class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1513EB-CBE0-427D-85D3-DEE58806F25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15</a:t>
            </a:fld>
            <a:endParaRPr lang="nl-BE" sz="1200" dirty="0"/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52AD2531-7549-74C9-2B38-3EBDD3693068}"/>
              </a:ext>
            </a:extLst>
          </p:cNvPr>
          <p:cNvSpPr txBox="1"/>
          <p:nvPr/>
        </p:nvSpPr>
        <p:spPr>
          <a:xfrm>
            <a:off x="5902921" y="2635307"/>
            <a:ext cx="6080799" cy="4016484"/>
          </a:xfrm>
          <a:prstGeom prst="rect">
            <a:avLst/>
          </a:prstGeom>
          <a:solidFill>
            <a:schemeClr val="bg1"/>
          </a:solidFill>
          <a:ln>
            <a:solidFill>
              <a:srgbClr val="2194BF"/>
            </a:solidFill>
          </a:ln>
        </p:spPr>
        <p:txBody>
          <a:bodyPr wrap="square">
            <a:spAutoFit/>
          </a:bodyPr>
          <a:lstStyle/>
          <a:p>
            <a:r>
              <a:rPr lang="nl-BE" sz="170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nl-BE" sz="17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nl-BE" sz="17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void</a:t>
            </a:r>
            <a:r>
              <a:rPr lang="nl-BE" sz="1700" dirty="0">
                <a:solidFill>
                  <a:srgbClr val="000000"/>
                </a:solidFill>
                <a:latin typeface="Cascadia Mono" panose="020B0609020000020004" pitchFamily="49" charset="0"/>
              </a:rPr>
              <a:t> Delete(</a:t>
            </a:r>
            <a:r>
              <a:rPr lang="nl-BE" sz="1700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nl-BE" sz="17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nl-BE" sz="17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id</a:t>
            </a:r>
            <a:r>
              <a:rPr lang="nl-BE" sz="1700" dirty="0">
                <a:solidFill>
                  <a:srgbClr val="000000"/>
                </a:solidFill>
                <a:latin typeface="Cascadia Mono" panose="020B0609020000020004" pitchFamily="49" charset="0"/>
              </a:rPr>
              <a:t>)</a:t>
            </a:r>
          </a:p>
          <a:p>
            <a:r>
              <a:rPr lang="nl-BE" sz="17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r>
              <a:rPr lang="nl-BE" sz="1700" dirty="0">
                <a:solidFill>
                  <a:srgbClr val="0000FF"/>
                </a:solidFill>
                <a:latin typeface="Cascadia Mono" panose="020B0609020000020004" pitchFamily="49" charset="0"/>
              </a:rPr>
              <a:t>    var</a:t>
            </a:r>
            <a:r>
              <a:rPr lang="nl-BE" sz="1700" dirty="0">
                <a:solidFill>
                  <a:srgbClr val="000000"/>
                </a:solidFill>
                <a:latin typeface="Cascadia Mono" panose="020B0609020000020004" pitchFamily="49" charset="0"/>
              </a:rPr>
              <a:t> rating = _</a:t>
            </a:r>
            <a:r>
              <a:rPr lang="nl-BE" sz="17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context.Ratings.Find</a:t>
            </a:r>
            <a:r>
              <a:rPr lang="nl-BE" sz="17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nl-BE" sz="17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id</a:t>
            </a:r>
            <a:r>
              <a:rPr lang="nl-BE" sz="17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nl-BE" sz="1700" dirty="0">
                <a:solidFill>
                  <a:srgbClr val="000000"/>
                </a:solidFill>
                <a:latin typeface="Cascadia Mono" panose="020B0609020000020004" pitchFamily="49" charset="0"/>
              </a:rPr>
              <a:t>    _</a:t>
            </a:r>
            <a:r>
              <a:rPr lang="nl-BE" sz="17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context.Ratings.Remove</a:t>
            </a:r>
            <a:r>
              <a:rPr lang="nl-BE" sz="1700" dirty="0">
                <a:solidFill>
                  <a:srgbClr val="000000"/>
                </a:solidFill>
                <a:latin typeface="Cascadia Mono" panose="020B0609020000020004" pitchFamily="49" charset="0"/>
              </a:rPr>
              <a:t>(rating);</a:t>
            </a:r>
          </a:p>
          <a:p>
            <a:r>
              <a:rPr lang="nl-BE" sz="17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</a:p>
          <a:p>
            <a:endParaRPr lang="nl-BE" sz="17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</a:rPr>
              <a:t>void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</a:rPr>
              <a:t> Update(Rating obj)</a:t>
            </a:r>
          </a:p>
          <a:p>
            <a:r>
              <a:rPr lang="nl-BE" sz="17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r>
              <a:rPr lang="nl-BE" sz="1700" dirty="0">
                <a:solidFill>
                  <a:srgbClr val="000000"/>
                </a:solidFill>
                <a:latin typeface="Cascadia Mono" panose="020B0609020000020004" pitchFamily="49" charset="0"/>
              </a:rPr>
              <a:t>    _</a:t>
            </a:r>
            <a:r>
              <a:rPr lang="nl-BE" sz="17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context.Update</a:t>
            </a:r>
            <a:r>
              <a:rPr lang="nl-BE" sz="17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nl-BE" sz="17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obj</a:t>
            </a:r>
            <a:r>
              <a:rPr lang="nl-BE" sz="17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nl-BE" sz="17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</a:p>
          <a:p>
            <a:endParaRPr lang="nl-BE" sz="17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nl-BE" sz="170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nl-BE" sz="17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nl-BE" sz="17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void</a:t>
            </a:r>
            <a:r>
              <a:rPr lang="nl-BE" sz="1700" dirty="0">
                <a:solidFill>
                  <a:srgbClr val="000000"/>
                </a:solidFill>
                <a:latin typeface="Cascadia Mono" panose="020B0609020000020004" pitchFamily="49" charset="0"/>
              </a:rPr>
              <a:t> Save()</a:t>
            </a:r>
          </a:p>
          <a:p>
            <a:r>
              <a:rPr lang="nl-BE" sz="17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r>
              <a:rPr lang="nl-BE" sz="1700" dirty="0">
                <a:solidFill>
                  <a:srgbClr val="000000"/>
                </a:solidFill>
                <a:latin typeface="Cascadia Mono" panose="020B0609020000020004" pitchFamily="49" charset="0"/>
              </a:rPr>
              <a:t>    _</a:t>
            </a:r>
            <a:r>
              <a:rPr lang="nl-BE" sz="17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context.SaveChanges</a:t>
            </a:r>
            <a:r>
              <a:rPr lang="nl-BE" sz="1700" dirty="0">
                <a:solidFill>
                  <a:srgbClr val="000000"/>
                </a:solidFill>
                <a:latin typeface="Cascadia Mono" panose="020B0609020000020004" pitchFamily="49" charset="0"/>
              </a:rPr>
              <a:t>();</a:t>
            </a:r>
          </a:p>
          <a:p>
            <a:r>
              <a:rPr lang="nl-BE" sz="17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88D040E0-7B55-007E-E711-2FD386358433}"/>
              </a:ext>
            </a:extLst>
          </p:cNvPr>
          <p:cNvSpPr txBox="1"/>
          <p:nvPr/>
        </p:nvSpPr>
        <p:spPr>
          <a:xfrm>
            <a:off x="695920" y="2635307"/>
            <a:ext cx="5003840" cy="3754874"/>
          </a:xfrm>
          <a:prstGeom prst="rect">
            <a:avLst/>
          </a:prstGeom>
          <a:noFill/>
          <a:ln>
            <a:solidFill>
              <a:srgbClr val="2194BF"/>
            </a:solidFill>
          </a:ln>
        </p:spPr>
        <p:txBody>
          <a:bodyPr wrap="square">
            <a:spAutoFit/>
          </a:bodyPr>
          <a:lstStyle/>
          <a:p>
            <a:r>
              <a:rPr lang="nl-BE" sz="170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nl-BE" sz="17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nl-BE" sz="17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IEnumerable</a:t>
            </a:r>
            <a:r>
              <a:rPr lang="nl-BE" sz="1700" dirty="0">
                <a:solidFill>
                  <a:srgbClr val="000000"/>
                </a:solidFill>
                <a:latin typeface="Cascadia Mono" panose="020B0609020000020004" pitchFamily="49" charset="0"/>
              </a:rPr>
              <a:t>&lt;Rating&gt; </a:t>
            </a:r>
            <a:r>
              <a:rPr lang="nl-BE" sz="17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GetAll</a:t>
            </a:r>
            <a:r>
              <a:rPr lang="nl-BE" sz="1700" dirty="0">
                <a:solidFill>
                  <a:srgbClr val="000000"/>
                </a:solidFill>
                <a:latin typeface="Cascadia Mono" panose="020B0609020000020004" pitchFamily="49" charset="0"/>
              </a:rPr>
              <a:t>()</a:t>
            </a:r>
          </a:p>
          <a:p>
            <a:r>
              <a:rPr lang="nl-BE" sz="17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r>
              <a:rPr lang="nl-BE" sz="1700" dirty="0">
                <a:solidFill>
                  <a:srgbClr val="0000FF"/>
                </a:solidFill>
                <a:latin typeface="Cascadia Mono" panose="020B0609020000020004" pitchFamily="49" charset="0"/>
              </a:rPr>
              <a:t>    return</a:t>
            </a:r>
            <a:r>
              <a:rPr lang="nl-BE" sz="1700" dirty="0">
                <a:solidFill>
                  <a:srgbClr val="000000"/>
                </a:solidFill>
                <a:latin typeface="Cascadia Mono" panose="020B0609020000020004" pitchFamily="49" charset="0"/>
              </a:rPr>
              <a:t> _</a:t>
            </a:r>
            <a:r>
              <a:rPr lang="nl-BE" sz="17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context.Ratings.ToList</a:t>
            </a:r>
            <a:r>
              <a:rPr lang="nl-BE" sz="1700" dirty="0">
                <a:solidFill>
                  <a:srgbClr val="000000"/>
                </a:solidFill>
                <a:latin typeface="Cascadia Mono" panose="020B0609020000020004" pitchFamily="49" charset="0"/>
              </a:rPr>
              <a:t>();</a:t>
            </a:r>
          </a:p>
          <a:p>
            <a:r>
              <a:rPr lang="nl-BE" sz="17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</a:p>
          <a:p>
            <a:endParaRPr lang="nl-BE" sz="17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</a:rPr>
              <a:t> Rating </a:t>
            </a:r>
            <a:r>
              <a:rPr lang="en-US" sz="17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GetByID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</a:rPr>
              <a:t> id)</a:t>
            </a:r>
          </a:p>
          <a:p>
            <a:r>
              <a:rPr lang="nl-BE" sz="17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</a:rPr>
              <a:t>    return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</a:rPr>
              <a:t> _</a:t>
            </a:r>
            <a:r>
              <a:rPr lang="en-US" sz="17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context.Ratings.Find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</a:rPr>
              <a:t>(id);</a:t>
            </a:r>
          </a:p>
          <a:p>
            <a:r>
              <a:rPr lang="nl-BE" sz="17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</a:p>
          <a:p>
            <a:endParaRPr lang="nl-BE" sz="17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</a:rPr>
              <a:t>void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</a:rPr>
              <a:t> Insert(Rating obj)</a:t>
            </a:r>
          </a:p>
          <a:p>
            <a:r>
              <a:rPr lang="nl-BE" sz="17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r>
              <a:rPr lang="nl-BE" sz="1700" dirty="0">
                <a:solidFill>
                  <a:srgbClr val="000000"/>
                </a:solidFill>
                <a:latin typeface="Cascadia Mono" panose="020B0609020000020004" pitchFamily="49" charset="0"/>
              </a:rPr>
              <a:t>    _</a:t>
            </a:r>
            <a:r>
              <a:rPr lang="nl-BE" sz="17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context.Ratings.Add</a:t>
            </a:r>
            <a:r>
              <a:rPr lang="nl-BE" sz="17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nl-BE" sz="17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obj</a:t>
            </a:r>
            <a:r>
              <a:rPr lang="nl-BE" sz="17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nl-BE" sz="17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3098268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C0A458A-8D60-4AFF-A7C9-45A8B0E35B4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" y="1450800"/>
            <a:ext cx="9093199" cy="4886034"/>
          </a:xfrm>
        </p:spPr>
        <p:txBody>
          <a:bodyPr>
            <a:normAutofit/>
          </a:bodyPr>
          <a:lstStyle/>
          <a:p>
            <a:pPr lvl="1"/>
            <a:r>
              <a:rPr lang="nl-BE" sz="2200" dirty="0" err="1"/>
              <a:t>Since</a:t>
            </a:r>
            <a:r>
              <a:rPr lang="nl-BE" sz="2200" dirty="0"/>
              <a:t> </a:t>
            </a:r>
            <a:r>
              <a:rPr lang="nl-BE" sz="2200" dirty="0" err="1"/>
              <a:t>only</a:t>
            </a:r>
            <a:r>
              <a:rPr lang="nl-BE" sz="2200" dirty="0"/>
              <a:t> </a:t>
            </a:r>
            <a:r>
              <a:rPr lang="nl-BE" sz="2200" dirty="0" err="1"/>
              <a:t>the</a:t>
            </a:r>
            <a:r>
              <a:rPr lang="nl-BE" sz="2200" dirty="0"/>
              <a:t> </a:t>
            </a:r>
            <a:r>
              <a:rPr lang="nl-BE" sz="2200" dirty="0" err="1"/>
              <a:t>RatingRepository</a:t>
            </a:r>
            <a:r>
              <a:rPr lang="nl-BE" sz="2200" dirty="0"/>
              <a:t> </a:t>
            </a:r>
            <a:r>
              <a:rPr lang="nl-BE" sz="2200" dirty="0" err="1"/>
              <a:t>interacts</a:t>
            </a:r>
            <a:r>
              <a:rPr lang="nl-BE" sz="2200" dirty="0"/>
              <a:t> </a:t>
            </a:r>
            <a:r>
              <a:rPr lang="nl-BE" sz="2200" dirty="0" err="1"/>
              <a:t>with</a:t>
            </a:r>
            <a:r>
              <a:rPr lang="nl-BE" sz="2200" dirty="0"/>
              <a:t> </a:t>
            </a:r>
            <a:r>
              <a:rPr lang="nl-BE" sz="2200" dirty="0" err="1"/>
              <a:t>the</a:t>
            </a:r>
            <a:r>
              <a:rPr lang="nl-BE" sz="2200" dirty="0"/>
              <a:t> database via EF, </a:t>
            </a:r>
            <a:r>
              <a:rPr lang="nl-BE" sz="2200" dirty="0" err="1"/>
              <a:t>you</a:t>
            </a:r>
            <a:r>
              <a:rPr lang="nl-BE" sz="2200" dirty="0"/>
              <a:t> must delete </a:t>
            </a:r>
            <a:r>
              <a:rPr lang="nl-BE" sz="2200" dirty="0" err="1"/>
              <a:t>the</a:t>
            </a:r>
            <a:r>
              <a:rPr lang="nl-BE" sz="2200" dirty="0"/>
              <a:t> EF-</a:t>
            </a:r>
            <a:r>
              <a:rPr lang="nl-BE" sz="2200" dirty="0" err="1"/>
              <a:t>reference</a:t>
            </a:r>
            <a:r>
              <a:rPr lang="nl-BE" sz="2200" dirty="0"/>
              <a:t>.  </a:t>
            </a:r>
            <a:r>
              <a:rPr lang="nl-BE" sz="2200" dirty="0" err="1"/>
              <a:t>Instead</a:t>
            </a:r>
            <a:r>
              <a:rPr lang="nl-BE" sz="2200" dirty="0"/>
              <a:t> </a:t>
            </a:r>
            <a:r>
              <a:rPr lang="nl-BE" sz="2200" dirty="0" err="1"/>
              <a:t>you</a:t>
            </a:r>
            <a:r>
              <a:rPr lang="nl-BE" sz="2200" dirty="0"/>
              <a:t> </a:t>
            </a:r>
            <a:r>
              <a:rPr lang="nl-BE" sz="2200" dirty="0" err="1"/>
              <a:t>add</a:t>
            </a:r>
            <a:r>
              <a:rPr lang="nl-BE" sz="2200" dirty="0"/>
              <a:t> </a:t>
            </a:r>
            <a:r>
              <a:rPr lang="nl-BE" sz="2200" dirty="0" err="1"/>
              <a:t>the</a:t>
            </a:r>
            <a:r>
              <a:rPr lang="nl-BE" sz="2200" dirty="0"/>
              <a:t> DAL.</a:t>
            </a:r>
          </a:p>
          <a:p>
            <a:br>
              <a:rPr lang="en-US" altLang="en-US" sz="2200" dirty="0">
                <a:solidFill>
                  <a:srgbClr val="17171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br>
              <a:rPr lang="en-US" altLang="en-US" sz="2200" dirty="0">
                <a:solidFill>
                  <a:srgbClr val="17171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endParaRPr lang="en-US" altLang="en-US" sz="2200" dirty="0">
              <a:solidFill>
                <a:srgbClr val="171717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nl-BE" sz="2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B75728D-556F-4F1E-82D2-C5E43C132C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Change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RatingsController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use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repository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52D148-5E83-492E-A270-9A2F127D2EE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16</a:t>
            </a:fld>
            <a:endParaRPr lang="nl-BE" sz="1200" dirty="0"/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83A42738-0E6C-4FF4-28D5-BB3D318D0841}"/>
              </a:ext>
            </a:extLst>
          </p:cNvPr>
          <p:cNvSpPr txBox="1"/>
          <p:nvPr/>
        </p:nvSpPr>
        <p:spPr>
          <a:xfrm>
            <a:off x="2921000" y="3893817"/>
            <a:ext cx="5267960" cy="646331"/>
          </a:xfrm>
          <a:prstGeom prst="rect">
            <a:avLst/>
          </a:prstGeom>
          <a:noFill/>
          <a:ln>
            <a:solidFill>
              <a:srgbClr val="2194BF"/>
            </a:solidFill>
          </a:ln>
        </p:spPr>
        <p:txBody>
          <a:bodyPr wrap="square">
            <a:spAutoFit/>
          </a:bodyPr>
          <a:lstStyle/>
          <a:p>
            <a:r>
              <a:rPr lang="nl-BE" sz="1800" dirty="0">
                <a:solidFill>
                  <a:srgbClr val="008000"/>
                </a:solidFill>
                <a:latin typeface="Cascadia Mono" panose="020B0609020000020004" pitchFamily="49" charset="0"/>
              </a:rPr>
              <a:t>//</a:t>
            </a:r>
            <a:r>
              <a:rPr lang="nl-BE" sz="1800" dirty="0" err="1">
                <a:solidFill>
                  <a:srgbClr val="008000"/>
                </a:solidFill>
                <a:latin typeface="Cascadia Mono" panose="020B0609020000020004" pitchFamily="49" charset="0"/>
              </a:rPr>
              <a:t>using</a:t>
            </a:r>
            <a:r>
              <a:rPr lang="nl-BE" sz="1800" dirty="0">
                <a:solidFill>
                  <a:srgbClr val="008000"/>
                </a:solidFill>
                <a:latin typeface="Cascadia Mono" panose="020B0609020000020004" pitchFamily="49" charset="0"/>
              </a:rPr>
              <a:t> </a:t>
            </a:r>
            <a:r>
              <a:rPr lang="nl-BE" sz="1800" dirty="0" err="1">
                <a:solidFill>
                  <a:srgbClr val="008000"/>
                </a:solidFill>
                <a:latin typeface="Cascadia Mono" panose="020B0609020000020004" pitchFamily="49" charset="0"/>
              </a:rPr>
              <a:t>Microsoft.EntityFrameworkCore</a:t>
            </a:r>
            <a:r>
              <a:rPr lang="nl-BE" sz="1800" dirty="0">
                <a:solidFill>
                  <a:srgbClr val="008000"/>
                </a:solidFill>
                <a:latin typeface="Cascadia Mono" panose="020B0609020000020004" pitchFamily="49" charset="0"/>
              </a:rPr>
              <a:t>;</a:t>
            </a:r>
            <a:endParaRPr lang="nl-BE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nl-BE" sz="18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using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nl-BE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MvcMovie.DAL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  <a:endParaRPr lang="nl-BE" dirty="0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F29EB98B-2D32-120E-FAE3-3915C5769B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7110" y="1794810"/>
            <a:ext cx="1840178" cy="4649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9909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C0A458A-8D60-4AFF-A7C9-45A8B0E35B4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" y="1450800"/>
            <a:ext cx="9662159" cy="5254800"/>
          </a:xfrm>
        </p:spPr>
        <p:txBody>
          <a:bodyPr>
            <a:normAutofit/>
          </a:bodyPr>
          <a:lstStyle/>
          <a:p>
            <a:pPr lvl="1"/>
            <a:r>
              <a:rPr lang="en-US" altLang="en-US" sz="2200" dirty="0"/>
              <a:t>Furthermore, the controller now declares a class variable for an object that implements the </a:t>
            </a:r>
            <a:r>
              <a:rPr lang="en-US" altLang="en-US" sz="2200" dirty="0" err="1"/>
              <a:t>IRepository</a:t>
            </a:r>
            <a:r>
              <a:rPr lang="en-US" altLang="en-US" sz="2200" dirty="0"/>
              <a:t>&lt;Rating&gt; interface instead of the </a:t>
            </a:r>
            <a:r>
              <a:rPr lang="en-US" altLang="en-US" sz="2200" dirty="0" err="1"/>
              <a:t>MovieContext</a:t>
            </a:r>
            <a:r>
              <a:rPr lang="en-US" altLang="en-US" sz="2200" dirty="0"/>
              <a:t> class.  In the constructor the </a:t>
            </a:r>
            <a:r>
              <a:rPr lang="en-US" altLang="en-US" sz="2200" dirty="0" err="1"/>
              <a:t>MovieContext</a:t>
            </a:r>
            <a:r>
              <a:rPr lang="en-US" altLang="en-US" sz="2200" dirty="0"/>
              <a:t> is passed to the repository object.</a:t>
            </a:r>
          </a:p>
          <a:p>
            <a:pPr lvl="1"/>
            <a:endParaRPr lang="en-US" altLang="en-US" sz="2200" dirty="0"/>
          </a:p>
          <a:p>
            <a:pPr lvl="1"/>
            <a:endParaRPr lang="en-US" altLang="en-US" sz="2200" dirty="0"/>
          </a:p>
          <a:p>
            <a:pPr lvl="1"/>
            <a:endParaRPr lang="en-US" altLang="en-US" sz="2200" dirty="0"/>
          </a:p>
          <a:p>
            <a:pPr lvl="1"/>
            <a:endParaRPr lang="en-US" altLang="en-US" sz="2200" dirty="0"/>
          </a:p>
          <a:p>
            <a:pPr lvl="1"/>
            <a:endParaRPr lang="en-US" altLang="en-US" sz="2200" dirty="0"/>
          </a:p>
          <a:p>
            <a:pPr lvl="1"/>
            <a:endParaRPr lang="en-US" altLang="en-US" sz="2200" dirty="0"/>
          </a:p>
          <a:p>
            <a:pPr lvl="1"/>
            <a:endParaRPr lang="en-US" altLang="en-US" sz="2200" dirty="0"/>
          </a:p>
          <a:p>
            <a:pPr lvl="1"/>
            <a:r>
              <a:rPr lang="en-GB" sz="2400" dirty="0"/>
              <a:t>In the CRUD methods, the repository </a:t>
            </a:r>
            <a:r>
              <a:rPr lang="en-GB" sz="2400" b="1" dirty="0">
                <a:solidFill>
                  <a:srgbClr val="F1542F"/>
                </a:solidFill>
              </a:rPr>
              <a:t>need to be called </a:t>
            </a:r>
            <a:r>
              <a:rPr lang="en-GB" sz="2400" dirty="0"/>
              <a:t>instead of the context</a:t>
            </a:r>
            <a:r>
              <a:rPr lang="en-US" altLang="en-US" sz="2200" dirty="0"/>
              <a:t>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B75728D-556F-4F1E-82D2-C5E43C132C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Change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RatingsController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use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repository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52D148-5E83-492E-A270-9A2F127D2EE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17</a:t>
            </a:fld>
            <a:endParaRPr lang="nl-BE" sz="1200" dirty="0"/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FD68E179-5664-D70D-2D31-CCC158EECB46}"/>
              </a:ext>
            </a:extLst>
          </p:cNvPr>
          <p:cNvSpPr txBox="1"/>
          <p:nvPr/>
        </p:nvSpPr>
        <p:spPr>
          <a:xfrm>
            <a:off x="1615440" y="3419194"/>
            <a:ext cx="7325360" cy="1754326"/>
          </a:xfrm>
          <a:prstGeom prst="rect">
            <a:avLst/>
          </a:prstGeom>
          <a:noFill/>
          <a:ln>
            <a:solidFill>
              <a:srgbClr val="2194BF"/>
            </a:solidFill>
          </a:ln>
        </p:spPr>
        <p:txBody>
          <a:bodyPr wrap="square">
            <a:spAutoFit/>
          </a:bodyPr>
          <a:lstStyle/>
          <a:p>
            <a:r>
              <a:rPr lang="nl-BE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private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nl-BE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IRepository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&lt;Rating&gt; </a:t>
            </a:r>
            <a:r>
              <a:rPr lang="nl-BE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ratingRepository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endParaRPr lang="nl-BE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nl-BE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nl-BE" sz="18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RatingsController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nl-BE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MovieContext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context)</a:t>
            </a: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nl-BE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ratingRepository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nl-BE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new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nl-BE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RatingRepository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(context);    </a:t>
            </a: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  <a:endParaRPr lang="nl-BE" dirty="0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09A8E9E7-AC4E-B3BE-5A21-FEECE82C76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7110" y="1794810"/>
            <a:ext cx="1840178" cy="4649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5433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B75728D-556F-4F1E-82D2-C5E43C132C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Change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RatingsController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use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repository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7A3A6C-430A-422D-8194-2F387DB1019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18</a:t>
            </a:fld>
            <a:endParaRPr lang="nl-BE" sz="1200" dirty="0"/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5A121830-12BF-BDB1-7A35-340144E7659C}"/>
              </a:ext>
            </a:extLst>
          </p:cNvPr>
          <p:cNvSpPr txBox="1"/>
          <p:nvPr/>
        </p:nvSpPr>
        <p:spPr>
          <a:xfrm>
            <a:off x="2130334" y="2234545"/>
            <a:ext cx="7931332" cy="1477328"/>
          </a:xfrm>
          <a:prstGeom prst="rect">
            <a:avLst/>
          </a:prstGeom>
          <a:noFill/>
          <a:ln>
            <a:solidFill>
              <a:srgbClr val="009CAB"/>
            </a:solidFill>
          </a:ln>
        </p:spPr>
        <p:txBody>
          <a:bodyPr wrap="square">
            <a:spAutoFit/>
          </a:bodyPr>
          <a:lstStyle/>
          <a:p>
            <a:r>
              <a:rPr lang="nl-BE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nl-BE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IActionResult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List()</a:t>
            </a: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r>
              <a:rPr lang="nl-BE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    var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ratings = _</a:t>
            </a:r>
            <a:r>
              <a:rPr lang="nl-BE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context.Ratings.OrderBy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(r =&gt; </a:t>
            </a:r>
            <a:r>
              <a:rPr lang="nl-BE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r.Name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nl-BE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    return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View(</a:t>
            </a:r>
            <a:r>
              <a:rPr lang="nl-BE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ratings.ToList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());</a:t>
            </a: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  <a:endParaRPr lang="nl-BE" dirty="0"/>
          </a:p>
        </p:txBody>
      </p:sp>
      <p:sp>
        <p:nvSpPr>
          <p:cNvPr id="18" name="Pijl: omlaag 17">
            <a:extLst>
              <a:ext uri="{FF2B5EF4-FFF2-40B4-BE49-F238E27FC236}">
                <a16:creationId xmlns:a16="http://schemas.microsoft.com/office/drawing/2014/main" id="{3A273FA8-CAF2-78D9-C978-5F7B618241C7}"/>
              </a:ext>
            </a:extLst>
          </p:cNvPr>
          <p:cNvSpPr/>
          <p:nvPr/>
        </p:nvSpPr>
        <p:spPr>
          <a:xfrm>
            <a:off x="5608320" y="4043680"/>
            <a:ext cx="670560" cy="59944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47292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B75728D-556F-4F1E-82D2-C5E43C132C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Change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RatingsController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use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repository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7A3A6C-430A-422D-8194-2F387DB1019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19</a:t>
            </a:fld>
            <a:endParaRPr lang="nl-BE" sz="1200" dirty="0"/>
          </a:p>
        </p:txBody>
      </p:sp>
      <p:sp>
        <p:nvSpPr>
          <p:cNvPr id="18" name="Pijl: omlaag 17">
            <a:extLst>
              <a:ext uri="{FF2B5EF4-FFF2-40B4-BE49-F238E27FC236}">
                <a16:creationId xmlns:a16="http://schemas.microsoft.com/office/drawing/2014/main" id="{3A273FA8-CAF2-78D9-C978-5F7B618241C7}"/>
              </a:ext>
            </a:extLst>
          </p:cNvPr>
          <p:cNvSpPr/>
          <p:nvPr/>
        </p:nvSpPr>
        <p:spPr>
          <a:xfrm>
            <a:off x="5760720" y="4841979"/>
            <a:ext cx="670560" cy="59944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889707FB-293F-B059-F360-7AE8D9AC170E}"/>
              </a:ext>
            </a:extLst>
          </p:cNvPr>
          <p:cNvSpPr txBox="1"/>
          <p:nvPr/>
        </p:nvSpPr>
        <p:spPr>
          <a:xfrm>
            <a:off x="1591290" y="1750318"/>
            <a:ext cx="9679980" cy="2862322"/>
          </a:xfrm>
          <a:prstGeom prst="rect">
            <a:avLst/>
          </a:prstGeom>
          <a:noFill/>
          <a:ln>
            <a:solidFill>
              <a:srgbClr val="009CAB"/>
            </a:solidFill>
          </a:ln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IActionResult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Create([Bind(</a:t>
            </a:r>
            <a:r>
              <a:rPr lang="en-US" sz="1800" dirty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en-US" sz="1800" dirty="0" err="1">
                <a:solidFill>
                  <a:srgbClr val="A31515"/>
                </a:solidFill>
                <a:latin typeface="Cascadia Mono" panose="020B0609020000020004" pitchFamily="49" charset="0"/>
              </a:rPr>
              <a:t>RatingID,Code,Name</a:t>
            </a:r>
            <a:r>
              <a:rPr lang="en-US" sz="1800" dirty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)] Rating rating)</a:t>
            </a: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nl-BE" sz="18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if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(</a:t>
            </a:r>
            <a:r>
              <a:rPr lang="nl-BE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ModelState.IsValid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)</a:t>
            </a: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{</a:t>
            </a: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_</a:t>
            </a:r>
            <a:r>
              <a:rPr lang="nl-BE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context.Add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(rating);</a:t>
            </a: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_</a:t>
            </a:r>
            <a:r>
              <a:rPr lang="nl-BE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context.SaveChanges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();</a:t>
            </a: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nl-BE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return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nl-BE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RedirectToAction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nl-BE" sz="1800" dirty="0">
                <a:solidFill>
                  <a:srgbClr val="A31515"/>
                </a:solidFill>
                <a:latin typeface="Cascadia Mono" panose="020B0609020000020004" pitchFamily="49" charset="0"/>
              </a:rPr>
              <a:t>"List"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}</a:t>
            </a: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nl-BE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return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View(rating);</a:t>
            </a: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4258990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Lightning Bolt 6">
            <a:extLst>
              <a:ext uri="{FF2B5EF4-FFF2-40B4-BE49-F238E27FC236}">
                <a16:creationId xmlns:a16="http://schemas.microsoft.com/office/drawing/2014/main" id="{B3DB8009-7664-41DE-B9F9-3647B1AF24BC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lightningBol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Lightning Bolt 7">
            <a:extLst>
              <a:ext uri="{FF2B5EF4-FFF2-40B4-BE49-F238E27FC236}">
                <a16:creationId xmlns:a16="http://schemas.microsoft.com/office/drawing/2014/main" id="{69314E27-A2B3-4A0F-9B90-D2926093013F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lightningBol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185C2CB3-5DE9-4AC9-A0A0-CF5A1E43CBF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0" y="1435748"/>
            <a:ext cx="11921490" cy="4886034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sz="2400" dirty="0"/>
              <a:t>In </a:t>
            </a:r>
            <a:r>
              <a:rPr lang="nl-BE" sz="2400" dirty="0" err="1"/>
              <a:t>the</a:t>
            </a:r>
            <a:r>
              <a:rPr lang="nl-BE" sz="2400" dirty="0"/>
              <a:t> course ASP.NET MVC </a:t>
            </a:r>
            <a:r>
              <a:rPr lang="nl-BE" sz="2400" dirty="0" err="1"/>
              <a:t>you</a:t>
            </a:r>
            <a:r>
              <a:rPr lang="nl-BE" sz="2400" dirty="0"/>
              <a:t> </a:t>
            </a:r>
            <a:r>
              <a:rPr lang="nl-BE" sz="2400" dirty="0" err="1"/>
              <a:t>learned</a:t>
            </a:r>
            <a:r>
              <a:rPr lang="nl-BE" sz="2400" dirty="0"/>
              <a:t> </a:t>
            </a:r>
            <a:r>
              <a:rPr lang="nl-BE" sz="2400" dirty="0" err="1"/>
              <a:t>how</a:t>
            </a:r>
            <a:r>
              <a:rPr lang="nl-BE" sz="2400" dirty="0"/>
              <a:t> </a:t>
            </a:r>
            <a:r>
              <a:rPr lang="nl-BE" sz="2400" dirty="0" err="1"/>
              <a:t>to</a:t>
            </a:r>
            <a:r>
              <a:rPr lang="nl-BE" sz="2400" dirty="0"/>
              <a:t> </a:t>
            </a:r>
            <a:r>
              <a:rPr lang="nl-BE" sz="2400" dirty="0" err="1"/>
              <a:t>use</a:t>
            </a:r>
            <a:r>
              <a:rPr lang="nl-BE" sz="2400" dirty="0"/>
              <a:t> a database in </a:t>
            </a:r>
            <a:r>
              <a:rPr lang="nl-BE" sz="2400" dirty="0" err="1"/>
              <a:t>your</a:t>
            </a:r>
            <a:r>
              <a:rPr lang="nl-BE" sz="2400" dirty="0"/>
              <a:t> </a:t>
            </a:r>
            <a:r>
              <a:rPr lang="nl-BE" sz="2400" dirty="0" err="1"/>
              <a:t>webapplicition</a:t>
            </a:r>
            <a:r>
              <a:rPr lang="nl-BE" sz="2400" dirty="0"/>
              <a:t>. </a:t>
            </a:r>
            <a:r>
              <a:rPr lang="nl-BE" sz="2400" dirty="0" err="1"/>
              <a:t>What</a:t>
            </a:r>
            <a:r>
              <a:rPr lang="nl-BE" sz="2400" dirty="0"/>
              <a:t> </a:t>
            </a:r>
            <a:r>
              <a:rPr lang="nl-BE" sz="2400" dirty="0" err="1"/>
              <a:t>technology</a:t>
            </a:r>
            <a:r>
              <a:rPr lang="nl-BE" sz="2400" dirty="0"/>
              <a:t> </a:t>
            </a:r>
            <a:r>
              <a:rPr lang="nl-BE" sz="2400" dirty="0" err="1"/>
              <a:t>did</a:t>
            </a:r>
            <a:r>
              <a:rPr lang="nl-BE" sz="2400" dirty="0"/>
              <a:t> we </a:t>
            </a:r>
            <a:r>
              <a:rPr lang="nl-BE" sz="2400" dirty="0" err="1"/>
              <a:t>use</a:t>
            </a:r>
            <a:r>
              <a:rPr lang="nl-BE" sz="2400" dirty="0"/>
              <a:t>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nl-BE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sz="2400" dirty="0"/>
              <a:t>We </a:t>
            </a:r>
            <a:r>
              <a:rPr lang="nl-BE" sz="2400" dirty="0" err="1"/>
              <a:t>used</a:t>
            </a:r>
            <a:r>
              <a:rPr lang="nl-BE" sz="2400" dirty="0"/>
              <a:t> </a:t>
            </a:r>
            <a:r>
              <a:rPr lang="nl-BE" sz="2400" b="1" dirty="0" err="1">
                <a:solidFill>
                  <a:srgbClr val="F04C25"/>
                </a:solidFill>
              </a:rPr>
              <a:t>Entity</a:t>
            </a:r>
            <a:r>
              <a:rPr lang="nl-BE" sz="2400" b="1" dirty="0">
                <a:solidFill>
                  <a:srgbClr val="F04C25"/>
                </a:solidFill>
              </a:rPr>
              <a:t> Framework </a:t>
            </a:r>
            <a:r>
              <a:rPr lang="nl-BE" sz="2400" dirty="0" err="1"/>
              <a:t>to</a:t>
            </a:r>
            <a:r>
              <a:rPr lang="nl-BE" sz="2400" dirty="0"/>
              <a:t> manage </a:t>
            </a:r>
            <a:r>
              <a:rPr lang="nl-BE" sz="2400" dirty="0" err="1"/>
              <a:t>all</a:t>
            </a:r>
            <a:r>
              <a:rPr lang="nl-BE" sz="2400" dirty="0"/>
              <a:t> database transactions. How does EF </a:t>
            </a:r>
            <a:r>
              <a:rPr lang="nl-BE" sz="2400" dirty="0" err="1"/>
              <a:t>work</a:t>
            </a:r>
            <a:r>
              <a:rPr lang="nl-BE" sz="2400" dirty="0"/>
              <a:t>? </a:t>
            </a:r>
            <a:r>
              <a:rPr lang="nl-BE" sz="2400" dirty="0" err="1"/>
              <a:t>What</a:t>
            </a:r>
            <a:r>
              <a:rPr lang="nl-BE" sz="2400" dirty="0"/>
              <a:t> class </a:t>
            </a:r>
            <a:r>
              <a:rPr lang="nl-BE" sz="2400" dirty="0" err="1"/>
              <a:t>did</a:t>
            </a:r>
            <a:r>
              <a:rPr lang="nl-BE" sz="2400" dirty="0"/>
              <a:t> we </a:t>
            </a:r>
            <a:r>
              <a:rPr lang="nl-BE" sz="2400" dirty="0" err="1"/>
              <a:t>use</a:t>
            </a:r>
            <a:r>
              <a:rPr lang="nl-BE" sz="2400" dirty="0"/>
              <a:t>? How was </a:t>
            </a:r>
            <a:r>
              <a:rPr lang="nl-BE" sz="2400" dirty="0" err="1"/>
              <a:t>this</a:t>
            </a:r>
            <a:r>
              <a:rPr lang="nl-BE" sz="2400" dirty="0"/>
              <a:t> class </a:t>
            </a:r>
            <a:r>
              <a:rPr lang="nl-BE" sz="2400" dirty="0" err="1"/>
              <a:t>accessible</a:t>
            </a:r>
            <a:r>
              <a:rPr lang="nl-BE" sz="2400" dirty="0"/>
              <a:t> in </a:t>
            </a:r>
            <a:r>
              <a:rPr lang="nl-BE" sz="2400" dirty="0" err="1"/>
              <a:t>the</a:t>
            </a:r>
            <a:r>
              <a:rPr lang="nl-BE" sz="2400" dirty="0"/>
              <a:t> controllers?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nl-BE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sz="2400" dirty="0"/>
              <a:t>T</a:t>
            </a:r>
            <a:r>
              <a:rPr lang="en-GB" sz="2400" dirty="0"/>
              <a:t>he </a:t>
            </a:r>
            <a:r>
              <a:rPr lang="en-GB" sz="2400" b="1" dirty="0" err="1">
                <a:solidFill>
                  <a:srgbClr val="F04C25"/>
                </a:solidFill>
              </a:rPr>
              <a:t>DbContext</a:t>
            </a:r>
            <a:r>
              <a:rPr lang="en-GB" sz="2400" dirty="0"/>
              <a:t> was </a:t>
            </a:r>
            <a:r>
              <a:rPr lang="en-GB" sz="2400" dirty="0">
                <a:solidFill>
                  <a:srgbClr val="2194BF"/>
                </a:solidFill>
              </a:rPr>
              <a:t>injected</a:t>
            </a:r>
            <a:r>
              <a:rPr lang="en-GB" sz="2400" dirty="0"/>
              <a:t> in the controller to gain access to the </a:t>
            </a:r>
            <a:r>
              <a:rPr lang="en-GB" sz="2400" b="1" dirty="0" err="1">
                <a:solidFill>
                  <a:srgbClr val="F04C25"/>
                </a:solidFill>
              </a:rPr>
              <a:t>DbSets</a:t>
            </a:r>
            <a:r>
              <a:rPr lang="en-GB" sz="24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Entity Framework is an ORM. </a:t>
            </a:r>
            <a:r>
              <a:rPr lang="nl-BE" sz="2400" b="1" dirty="0" err="1">
                <a:solidFill>
                  <a:srgbClr val="F04C25"/>
                </a:solidFill>
              </a:rPr>
              <a:t>What</a:t>
            </a:r>
            <a:r>
              <a:rPr lang="nl-BE" sz="2400" b="1" dirty="0">
                <a:solidFill>
                  <a:srgbClr val="F04C25"/>
                </a:solidFill>
              </a:rPr>
              <a:t> does ORM stand </a:t>
            </a:r>
            <a:r>
              <a:rPr lang="nl-BE" sz="2400" b="1" dirty="0" err="1">
                <a:solidFill>
                  <a:srgbClr val="F04C25"/>
                </a:solidFill>
              </a:rPr>
              <a:t>for</a:t>
            </a:r>
            <a:r>
              <a:rPr lang="nl-BE" sz="2400" b="1" dirty="0">
                <a:solidFill>
                  <a:srgbClr val="F04C25"/>
                </a:solidFill>
              </a:rPr>
              <a:t> </a:t>
            </a:r>
            <a:r>
              <a:rPr lang="nl-BE" sz="2400" b="1" dirty="0" err="1">
                <a:solidFill>
                  <a:srgbClr val="F04C25"/>
                </a:solidFill>
              </a:rPr>
              <a:t>and</a:t>
            </a:r>
            <a:r>
              <a:rPr lang="nl-BE" sz="2400" b="1" dirty="0">
                <a:solidFill>
                  <a:srgbClr val="F04C25"/>
                </a:solidFill>
              </a:rPr>
              <a:t> </a:t>
            </a:r>
            <a:r>
              <a:rPr lang="nl-BE" sz="2400" b="1" dirty="0" err="1">
                <a:solidFill>
                  <a:srgbClr val="F04C25"/>
                </a:solidFill>
              </a:rPr>
              <a:t>why</a:t>
            </a:r>
            <a:r>
              <a:rPr lang="nl-BE" sz="2400" b="1" dirty="0">
                <a:solidFill>
                  <a:srgbClr val="F04C25"/>
                </a:solidFill>
              </a:rPr>
              <a:t> is </a:t>
            </a:r>
            <a:r>
              <a:rPr lang="nl-BE" sz="2400" b="1" dirty="0" err="1">
                <a:solidFill>
                  <a:srgbClr val="F04C25"/>
                </a:solidFill>
              </a:rPr>
              <a:t>it</a:t>
            </a:r>
            <a:r>
              <a:rPr lang="nl-BE" sz="2400" b="1" dirty="0">
                <a:solidFill>
                  <a:srgbClr val="F04C25"/>
                </a:solidFill>
              </a:rPr>
              <a:t> </a:t>
            </a:r>
            <a:r>
              <a:rPr lang="nl-BE" sz="2400" b="1" dirty="0" err="1">
                <a:solidFill>
                  <a:srgbClr val="F04C25"/>
                </a:solidFill>
              </a:rPr>
              <a:t>used</a:t>
            </a:r>
            <a:r>
              <a:rPr lang="nl-BE" sz="2400" b="1" dirty="0">
                <a:solidFill>
                  <a:srgbClr val="F04C25"/>
                </a:solidFill>
              </a:rPr>
              <a:t>?</a:t>
            </a:r>
            <a:endParaRPr lang="en-GB" sz="2400" dirty="0"/>
          </a:p>
        </p:txBody>
      </p:sp>
      <p:sp>
        <p:nvSpPr>
          <p:cNvPr id="23" name="Title 22">
            <a:extLst>
              <a:ext uri="{FF2B5EF4-FFF2-40B4-BE49-F238E27FC236}">
                <a16:creationId xmlns:a16="http://schemas.microsoft.com/office/drawing/2014/main" id="{DF73D6B6-F4DB-4171-827B-107C95D6F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 dirty="0"/>
              <a:t>Data access in ASP.NET</a:t>
            </a:r>
            <a:endParaRPr lang="en-GB" dirty="0"/>
          </a:p>
        </p:txBody>
      </p:sp>
      <p:sp>
        <p:nvSpPr>
          <p:cNvPr id="13" name="Lightning Bolt 12">
            <a:extLst>
              <a:ext uri="{FF2B5EF4-FFF2-40B4-BE49-F238E27FC236}">
                <a16:creationId xmlns:a16="http://schemas.microsoft.com/office/drawing/2014/main" id="{962DA86B-7FBE-44EE-8197-332D96300734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lightningBol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Lightning Bolt 13">
            <a:extLst>
              <a:ext uri="{FF2B5EF4-FFF2-40B4-BE49-F238E27FC236}">
                <a16:creationId xmlns:a16="http://schemas.microsoft.com/office/drawing/2014/main" id="{29BD7D37-B443-442B-9A31-6B4385EAF22A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lightningBol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Lightning Bolt 17">
            <a:extLst>
              <a:ext uri="{FF2B5EF4-FFF2-40B4-BE49-F238E27FC236}">
                <a16:creationId xmlns:a16="http://schemas.microsoft.com/office/drawing/2014/main" id="{49455F86-F586-42FC-85AE-90AE276BF543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lightningBol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Lightning Bolt 18">
            <a:extLst>
              <a:ext uri="{FF2B5EF4-FFF2-40B4-BE49-F238E27FC236}">
                <a16:creationId xmlns:a16="http://schemas.microsoft.com/office/drawing/2014/main" id="{1D2087E2-084C-40D2-A167-0BABE9143C02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lightningBol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Lightning Bolt 20">
            <a:extLst>
              <a:ext uri="{FF2B5EF4-FFF2-40B4-BE49-F238E27FC236}">
                <a16:creationId xmlns:a16="http://schemas.microsoft.com/office/drawing/2014/main" id="{7D23570B-94E7-4D94-A532-28A28339ADA5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lightningBol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Lightning Bolt 21">
            <a:extLst>
              <a:ext uri="{FF2B5EF4-FFF2-40B4-BE49-F238E27FC236}">
                <a16:creationId xmlns:a16="http://schemas.microsoft.com/office/drawing/2014/main" id="{34A72DA1-5D0A-4582-8A43-555BA3207BFF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lightningBol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Lightning Bolt 25">
            <a:extLst>
              <a:ext uri="{FF2B5EF4-FFF2-40B4-BE49-F238E27FC236}">
                <a16:creationId xmlns:a16="http://schemas.microsoft.com/office/drawing/2014/main" id="{DDC0EBBF-C230-46E4-8553-569B5F28A940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lightningBol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Lightning Bolt 26">
            <a:extLst>
              <a:ext uri="{FF2B5EF4-FFF2-40B4-BE49-F238E27FC236}">
                <a16:creationId xmlns:a16="http://schemas.microsoft.com/office/drawing/2014/main" id="{5D0D07EB-143B-4A95-9CFC-1B949673D39B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lightningBol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Lightning Bolt 29">
            <a:extLst>
              <a:ext uri="{FF2B5EF4-FFF2-40B4-BE49-F238E27FC236}">
                <a16:creationId xmlns:a16="http://schemas.microsoft.com/office/drawing/2014/main" id="{E634BC5C-18E2-4B21-9222-80DE9C4217D6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lightningBol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Lightning Bolt 30">
            <a:extLst>
              <a:ext uri="{FF2B5EF4-FFF2-40B4-BE49-F238E27FC236}">
                <a16:creationId xmlns:a16="http://schemas.microsoft.com/office/drawing/2014/main" id="{366EB812-16DA-4B8D-B12B-C17D9A37A085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lightningBol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Lightning Bolt 31">
            <a:extLst>
              <a:ext uri="{FF2B5EF4-FFF2-40B4-BE49-F238E27FC236}">
                <a16:creationId xmlns:a16="http://schemas.microsoft.com/office/drawing/2014/main" id="{344C5F9A-52B2-4E94-ABA9-7329490DFF88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lightningBol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Lightning Bolt 32">
            <a:extLst>
              <a:ext uri="{FF2B5EF4-FFF2-40B4-BE49-F238E27FC236}">
                <a16:creationId xmlns:a16="http://schemas.microsoft.com/office/drawing/2014/main" id="{AB70695C-8ACD-4EF0-9D09-4635CCD1DAD8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lightningBol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A3BE6DF-2890-45B5-86E1-8D3506C7EAF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2</a:t>
            </a:fld>
            <a:endParaRPr lang="nl-BE" sz="1200" dirty="0"/>
          </a:p>
        </p:txBody>
      </p:sp>
    </p:spTree>
    <p:extLst>
      <p:ext uri="{BB962C8B-B14F-4D97-AF65-F5344CB8AC3E}">
        <p14:creationId xmlns:p14="http://schemas.microsoft.com/office/powerpoint/2010/main" val="3496337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B75728D-556F-4F1E-82D2-C5E43C132C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Change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RatingsController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use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repository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7A3A6C-430A-422D-8194-2F387DB1019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20</a:t>
            </a:fld>
            <a:endParaRPr lang="nl-BE" sz="1200" dirty="0"/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5A121830-12BF-BDB1-7A35-340144E7659C}"/>
              </a:ext>
            </a:extLst>
          </p:cNvPr>
          <p:cNvSpPr txBox="1"/>
          <p:nvPr/>
        </p:nvSpPr>
        <p:spPr>
          <a:xfrm>
            <a:off x="1105807" y="1978548"/>
            <a:ext cx="9980386" cy="1754326"/>
          </a:xfrm>
          <a:prstGeom prst="rect">
            <a:avLst/>
          </a:prstGeom>
          <a:noFill/>
          <a:ln>
            <a:solidFill>
              <a:srgbClr val="009CAB"/>
            </a:solidFill>
          </a:ln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IActionResult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Edit(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id)</a:t>
            </a: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nl-BE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var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rating = _</a:t>
            </a:r>
            <a:r>
              <a:rPr lang="nl-BE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context.Ratings.SingleOrDefault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(r =&gt; </a:t>
            </a:r>
            <a:r>
              <a:rPr lang="nl-BE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r.RatingID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== </a:t>
            </a:r>
            <a:r>
              <a:rPr lang="nl-BE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id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endParaRPr lang="nl-BE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nl-BE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return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View(rating);</a:t>
            </a: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  <a:endParaRPr lang="nl-BE" dirty="0"/>
          </a:p>
        </p:txBody>
      </p:sp>
      <p:sp>
        <p:nvSpPr>
          <p:cNvPr id="18" name="Pijl: omlaag 17">
            <a:extLst>
              <a:ext uri="{FF2B5EF4-FFF2-40B4-BE49-F238E27FC236}">
                <a16:creationId xmlns:a16="http://schemas.microsoft.com/office/drawing/2014/main" id="{3A273FA8-CAF2-78D9-C978-5F7B618241C7}"/>
              </a:ext>
            </a:extLst>
          </p:cNvPr>
          <p:cNvSpPr/>
          <p:nvPr/>
        </p:nvSpPr>
        <p:spPr>
          <a:xfrm>
            <a:off x="5608320" y="4043680"/>
            <a:ext cx="670560" cy="59944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313426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B75728D-556F-4F1E-82D2-C5E43C132C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Change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RatingsController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use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repository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7A3A6C-430A-422D-8194-2F387DB1019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21</a:t>
            </a:fld>
            <a:endParaRPr lang="nl-BE" sz="1200" dirty="0"/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5A121830-12BF-BDB1-7A35-340144E7659C}"/>
              </a:ext>
            </a:extLst>
          </p:cNvPr>
          <p:cNvSpPr txBox="1"/>
          <p:nvPr/>
        </p:nvSpPr>
        <p:spPr>
          <a:xfrm>
            <a:off x="311694" y="1614785"/>
            <a:ext cx="6282146" cy="5078313"/>
          </a:xfrm>
          <a:prstGeom prst="rect">
            <a:avLst/>
          </a:prstGeom>
          <a:noFill/>
          <a:ln>
            <a:solidFill>
              <a:srgbClr val="009CAB"/>
            </a:solidFill>
          </a:ln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IActionResult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Edit(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id, [Bind(</a:t>
            </a:r>
            <a:r>
              <a:rPr lang="en-US" sz="1800" dirty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en-US" sz="1800" dirty="0" err="1">
                <a:solidFill>
                  <a:srgbClr val="A31515"/>
                </a:solidFill>
                <a:latin typeface="Cascadia Mono" panose="020B0609020000020004" pitchFamily="49" charset="0"/>
              </a:rPr>
              <a:t>RatingID,Code,Name</a:t>
            </a:r>
            <a:r>
              <a:rPr lang="en-US" sz="1800" dirty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)] Rating rating)</a:t>
            </a: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r>
              <a:rPr lang="nl-BE" sz="18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if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(</a:t>
            </a:r>
            <a:r>
              <a:rPr lang="nl-BE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ModelState.IsValid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)</a:t>
            </a: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{</a:t>
            </a: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nl-BE" sz="18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try</a:t>
            </a:r>
            <a:endParaRPr lang="nl-BE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{</a:t>
            </a: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_</a:t>
            </a:r>
            <a:r>
              <a:rPr lang="nl-BE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context.Update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(rating);</a:t>
            </a: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_</a:t>
            </a:r>
            <a:r>
              <a:rPr lang="nl-BE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context.SaveChanges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();</a:t>
            </a: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}</a:t>
            </a: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nl-BE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catch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(</a:t>
            </a:r>
            <a:r>
              <a:rPr lang="nl-BE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DbUpdateConcurrencyException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)</a:t>
            </a: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{</a:t>
            </a: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nl-BE" sz="18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throw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}</a:t>
            </a: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nl-BE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return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nl-BE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RedirectToAction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nl-BE" sz="1800" dirty="0">
                <a:solidFill>
                  <a:srgbClr val="A31515"/>
                </a:solidFill>
                <a:latin typeface="Cascadia Mono" panose="020B0609020000020004" pitchFamily="49" charset="0"/>
              </a:rPr>
              <a:t>"List"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}</a:t>
            </a: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nl-BE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return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View(rating);</a:t>
            </a: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  <a:endParaRPr lang="nl-BE" dirty="0"/>
          </a:p>
        </p:txBody>
      </p:sp>
      <p:sp>
        <p:nvSpPr>
          <p:cNvPr id="18" name="Pijl: omlaag 17">
            <a:extLst>
              <a:ext uri="{FF2B5EF4-FFF2-40B4-BE49-F238E27FC236}">
                <a16:creationId xmlns:a16="http://schemas.microsoft.com/office/drawing/2014/main" id="{3A273FA8-CAF2-78D9-C978-5F7B618241C7}"/>
              </a:ext>
            </a:extLst>
          </p:cNvPr>
          <p:cNvSpPr/>
          <p:nvPr/>
        </p:nvSpPr>
        <p:spPr>
          <a:xfrm rot="16200000">
            <a:off x="6456681" y="3518941"/>
            <a:ext cx="670560" cy="59944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262563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B75728D-556F-4F1E-82D2-C5E43C132C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Change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RatingsController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use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repository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7A3A6C-430A-422D-8194-2F387DB1019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22</a:t>
            </a:fld>
            <a:endParaRPr lang="nl-BE" sz="1200" dirty="0"/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5A121830-12BF-BDB1-7A35-340144E7659C}"/>
              </a:ext>
            </a:extLst>
          </p:cNvPr>
          <p:cNvSpPr txBox="1"/>
          <p:nvPr/>
        </p:nvSpPr>
        <p:spPr>
          <a:xfrm>
            <a:off x="1302334" y="1889562"/>
            <a:ext cx="10061666" cy="2031325"/>
          </a:xfrm>
          <a:prstGeom prst="rect">
            <a:avLst/>
          </a:prstGeom>
          <a:noFill/>
          <a:ln>
            <a:solidFill>
              <a:srgbClr val="009CAB"/>
            </a:solidFill>
          </a:ln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IActionResult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Delete(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id)</a:t>
            </a: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nl-BE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var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rating = _</a:t>
            </a:r>
            <a:r>
              <a:rPr lang="nl-BE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context.Ratings.SingleOrDefault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(r =&gt; </a:t>
            </a:r>
            <a:r>
              <a:rPr lang="nl-BE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r.RatingID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== </a:t>
            </a:r>
            <a:r>
              <a:rPr lang="nl-BE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id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_</a:t>
            </a:r>
            <a:r>
              <a:rPr lang="nl-BE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context.Ratings.Remove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(rating!);</a:t>
            </a: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_</a:t>
            </a:r>
            <a:r>
              <a:rPr lang="nl-BE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context.SaveChanges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();</a:t>
            </a: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nl-BE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return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nl-BE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RedirectToAction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nl-BE" sz="1800" dirty="0">
                <a:solidFill>
                  <a:srgbClr val="A31515"/>
                </a:solidFill>
                <a:latin typeface="Cascadia Mono" panose="020B0609020000020004" pitchFamily="49" charset="0"/>
              </a:rPr>
              <a:t>"List"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  <a:endParaRPr lang="nl-BE" dirty="0"/>
          </a:p>
        </p:txBody>
      </p:sp>
      <p:sp>
        <p:nvSpPr>
          <p:cNvPr id="18" name="Pijl: omlaag 17">
            <a:extLst>
              <a:ext uri="{FF2B5EF4-FFF2-40B4-BE49-F238E27FC236}">
                <a16:creationId xmlns:a16="http://schemas.microsoft.com/office/drawing/2014/main" id="{3A273FA8-CAF2-78D9-C978-5F7B618241C7}"/>
              </a:ext>
            </a:extLst>
          </p:cNvPr>
          <p:cNvSpPr/>
          <p:nvPr/>
        </p:nvSpPr>
        <p:spPr>
          <a:xfrm>
            <a:off x="5608320" y="4043680"/>
            <a:ext cx="670560" cy="59944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925788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A0E54EB-8682-413C-92E6-10AC6FE1D8F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nl-BE" dirty="0" err="1"/>
              <a:t>All</a:t>
            </a:r>
            <a:r>
              <a:rPr lang="nl-BE" dirty="0"/>
              <a:t> actions </a:t>
            </a:r>
            <a:r>
              <a:rPr lang="nl-BE" dirty="0" err="1"/>
              <a:t>should</a:t>
            </a:r>
            <a:r>
              <a:rPr lang="nl-BE" dirty="0"/>
              <a:t> </a:t>
            </a:r>
            <a:r>
              <a:rPr lang="nl-BE" dirty="0" err="1"/>
              <a:t>work</a:t>
            </a:r>
            <a:r>
              <a:rPr lang="nl-BE" dirty="0"/>
              <a:t> </a:t>
            </a:r>
            <a:r>
              <a:rPr lang="nl-BE" dirty="0" err="1"/>
              <a:t>identically</a:t>
            </a:r>
            <a:r>
              <a:rPr lang="nl-BE" dirty="0"/>
              <a:t>.  The </a:t>
            </a:r>
            <a:r>
              <a:rPr lang="nl-BE" dirty="0" err="1"/>
              <a:t>main</a:t>
            </a:r>
            <a:r>
              <a:rPr lang="nl-BE" dirty="0"/>
              <a:t> </a:t>
            </a:r>
            <a:r>
              <a:rPr lang="nl-BE" dirty="0" err="1"/>
              <a:t>difference</a:t>
            </a:r>
            <a:r>
              <a:rPr lang="nl-BE" dirty="0"/>
              <a:t> is </a:t>
            </a:r>
            <a:r>
              <a:rPr lang="nl-BE" dirty="0" err="1"/>
              <a:t>now</a:t>
            </a:r>
            <a:r>
              <a:rPr lang="nl-BE" dirty="0"/>
              <a:t> </a:t>
            </a:r>
            <a:r>
              <a:rPr lang="nl-BE" dirty="0" err="1"/>
              <a:t>that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controller calls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Repository</a:t>
            </a:r>
            <a:r>
              <a:rPr lang="nl-BE" dirty="0"/>
              <a:t> </a:t>
            </a:r>
            <a:r>
              <a:rPr lang="nl-BE" dirty="0" err="1"/>
              <a:t>for</a:t>
            </a:r>
            <a:r>
              <a:rPr lang="nl-BE" dirty="0"/>
              <a:t> </a:t>
            </a:r>
            <a:r>
              <a:rPr lang="nl-BE" dirty="0" err="1"/>
              <a:t>all</a:t>
            </a:r>
            <a:r>
              <a:rPr lang="nl-BE" dirty="0"/>
              <a:t> data transactions.</a:t>
            </a:r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D09BC2A-7E0A-4AD4-BBBA-F0EE7B7150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Test </a:t>
            </a:r>
            <a:r>
              <a:rPr lang="nl-BE" dirty="0" err="1"/>
              <a:t>AllRatings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E49A6C-EC0B-4B67-BD81-8B2FFDA507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05"/>
          <a:stretch/>
        </p:blipFill>
        <p:spPr>
          <a:xfrm>
            <a:off x="4357411" y="3264665"/>
            <a:ext cx="3477175" cy="2381250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7583AA-28CA-49BC-9E92-92F1789D230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23</a:t>
            </a:fld>
            <a:endParaRPr lang="nl-BE" sz="1200" dirty="0"/>
          </a:p>
        </p:txBody>
      </p:sp>
    </p:spTree>
    <p:extLst>
      <p:ext uri="{BB962C8B-B14F-4D97-AF65-F5344CB8AC3E}">
        <p14:creationId xmlns:p14="http://schemas.microsoft.com/office/powerpoint/2010/main" val="35704083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757D3-B021-4AE1-97FC-3E547A33B38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0" y="1450800"/>
            <a:ext cx="12191999" cy="2613200"/>
          </a:xfrm>
        </p:spPr>
        <p:txBody>
          <a:bodyPr/>
          <a:lstStyle/>
          <a:p>
            <a:pPr lvl="1"/>
            <a:r>
              <a:rPr lang="nl-BE" dirty="0" err="1"/>
              <a:t>Add</a:t>
            </a:r>
            <a:r>
              <a:rPr lang="nl-BE" dirty="0"/>
              <a:t> new item | Class ‘</a:t>
            </a:r>
            <a:r>
              <a:rPr lang="nl-BE" dirty="0" err="1"/>
              <a:t>MovieRepository</a:t>
            </a:r>
            <a:r>
              <a:rPr lang="nl-BE" dirty="0"/>
              <a:t>’</a:t>
            </a:r>
            <a:br>
              <a:rPr lang="nl-BE" dirty="0"/>
            </a:br>
            <a:endParaRPr lang="nl-BE" dirty="0"/>
          </a:p>
          <a:p>
            <a:pPr lvl="1"/>
            <a:r>
              <a:rPr lang="nl-BE" dirty="0" err="1"/>
              <a:t>Implement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IRepository</a:t>
            </a:r>
            <a:r>
              <a:rPr lang="nl-BE" dirty="0"/>
              <a:t> interface </a:t>
            </a:r>
            <a:r>
              <a:rPr lang="nl-BE" dirty="0" err="1"/>
              <a:t>for</a:t>
            </a:r>
            <a:r>
              <a:rPr lang="nl-BE" dirty="0"/>
              <a:t> a </a:t>
            </a:r>
            <a:r>
              <a:rPr lang="nl-BE" dirty="0">
                <a:solidFill>
                  <a:srgbClr val="2194BF"/>
                </a:solidFill>
              </a:rPr>
              <a:t>Movie</a:t>
            </a:r>
            <a:r>
              <a:rPr lang="nl-BE" dirty="0"/>
              <a:t> </a:t>
            </a:r>
            <a:r>
              <a:rPr lang="nl-BE" dirty="0" err="1"/>
              <a:t>entity</a:t>
            </a:r>
            <a:endParaRPr lang="en-GB" dirty="0"/>
          </a:p>
          <a:p>
            <a:endParaRPr lang="nl-BE" dirty="0"/>
          </a:p>
          <a:p>
            <a:pPr marL="0" lvl="1" indent="0">
              <a:buNone/>
            </a:pPr>
            <a:endParaRPr lang="nl-BE" dirty="0"/>
          </a:p>
          <a:p>
            <a:pPr marL="360000" lvl="2" indent="0">
              <a:buNone/>
            </a:pPr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79053FB-0613-4B3E-8149-F35008AE6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Create</a:t>
            </a:r>
            <a:r>
              <a:rPr lang="nl-BE" dirty="0"/>
              <a:t> </a:t>
            </a:r>
            <a:r>
              <a:rPr lang="nl-BE" dirty="0" err="1"/>
              <a:t>MovieRepository</a:t>
            </a:r>
            <a:r>
              <a:rPr lang="nl-BE" dirty="0"/>
              <a:t> class in DAL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C820062-C0EF-4B03-BA20-3AF8AD4C76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622" y="3647924"/>
            <a:ext cx="2827172" cy="120982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F3C566-8D7A-4460-AC9B-A8984035531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24</a:t>
            </a:fld>
            <a:endParaRPr lang="nl-BE" sz="1200" dirty="0"/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AF5F2C80-3951-47F4-AEA7-B6748A72010D}"/>
              </a:ext>
            </a:extLst>
          </p:cNvPr>
          <p:cNvSpPr/>
          <p:nvPr/>
        </p:nvSpPr>
        <p:spPr>
          <a:xfrm>
            <a:off x="5720079" y="5129339"/>
            <a:ext cx="4572000" cy="14859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000" dirty="0"/>
              <a:t>Make a copy of </a:t>
            </a:r>
            <a:r>
              <a:rPr lang="nl-BE" sz="2000" dirty="0" err="1"/>
              <a:t>RatingRepository</a:t>
            </a:r>
            <a:r>
              <a:rPr lang="nl-BE" sz="2000" dirty="0"/>
              <a:t> </a:t>
            </a:r>
            <a:r>
              <a:rPr lang="nl-BE" sz="2000" dirty="0" err="1"/>
              <a:t>and</a:t>
            </a:r>
            <a:r>
              <a:rPr lang="nl-BE" sz="2000" dirty="0"/>
              <a:t> make </a:t>
            </a:r>
            <a:r>
              <a:rPr lang="nl-BE" sz="2000" dirty="0" err="1"/>
              <a:t>necessary</a:t>
            </a:r>
            <a:r>
              <a:rPr lang="nl-BE" sz="2000" dirty="0"/>
              <a:t> changes.</a:t>
            </a:r>
          </a:p>
          <a:p>
            <a:pPr algn="ctr"/>
            <a:r>
              <a:rPr lang="nl-BE" sz="2000" dirty="0"/>
              <a:t> </a:t>
            </a:r>
          </a:p>
          <a:p>
            <a:pPr algn="ctr"/>
            <a:r>
              <a:rPr lang="nl-BE" sz="2000" dirty="0"/>
              <a:t>Copy?? </a:t>
            </a:r>
            <a:r>
              <a:rPr lang="en-US" sz="2000" dirty="0"/>
              <a:t>We must do better than that</a:t>
            </a:r>
            <a:r>
              <a:rPr lang="nl-BE" sz="2000" dirty="0"/>
              <a:t>!!</a:t>
            </a:r>
          </a:p>
        </p:txBody>
      </p:sp>
      <p:pic>
        <p:nvPicPr>
          <p:cNvPr id="12" name="Afbeelding 11">
            <a:extLst>
              <a:ext uri="{FF2B5EF4-FFF2-40B4-BE49-F238E27FC236}">
                <a16:creationId xmlns:a16="http://schemas.microsoft.com/office/drawing/2014/main" id="{2D664862-64BB-1090-316A-8E3EE57601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9474" y="3646708"/>
            <a:ext cx="7239000" cy="1228725"/>
          </a:xfrm>
          <a:prstGeom prst="rect">
            <a:avLst/>
          </a:prstGeom>
          <a:ln>
            <a:solidFill>
              <a:srgbClr val="2194BF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20D7C95-F187-4B31-8CC5-BAC21DE6851F}"/>
              </a:ext>
            </a:extLst>
          </p:cNvPr>
          <p:cNvSpPr/>
          <p:nvPr/>
        </p:nvSpPr>
        <p:spPr>
          <a:xfrm>
            <a:off x="6397428" y="4165600"/>
            <a:ext cx="5174812" cy="548640"/>
          </a:xfrm>
          <a:prstGeom prst="rect">
            <a:avLst/>
          </a:prstGeom>
          <a:noFill/>
          <a:ln w="9525">
            <a:solidFill>
              <a:srgbClr val="F04C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74878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C0933DE-76F6-41AD-A02D-4E6C33D0EC0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Autofit/>
          </a:bodyPr>
          <a:lstStyle/>
          <a:p>
            <a:r>
              <a:rPr lang="nl-BE" dirty="0"/>
              <a:t>First step is </a:t>
            </a:r>
            <a:r>
              <a:rPr lang="nl-BE" dirty="0" err="1"/>
              <a:t>to</a:t>
            </a:r>
            <a:r>
              <a:rPr lang="nl-BE" dirty="0"/>
              <a:t> make </a:t>
            </a:r>
            <a:r>
              <a:rPr lang="nl-BE" dirty="0" err="1"/>
              <a:t>sure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Repository</a:t>
            </a:r>
            <a:r>
              <a:rPr lang="nl-BE" dirty="0"/>
              <a:t> </a:t>
            </a:r>
            <a:r>
              <a:rPr lang="nl-BE" dirty="0" err="1"/>
              <a:t>can</a:t>
            </a:r>
            <a:r>
              <a:rPr lang="nl-BE" dirty="0"/>
              <a:t> access</a:t>
            </a:r>
            <a:r>
              <a:rPr lang="en-GB" dirty="0"/>
              <a:t> the database context (</a:t>
            </a:r>
            <a:r>
              <a:rPr lang="en-GB" dirty="0" err="1">
                <a:solidFill>
                  <a:schemeClr val="tx1"/>
                </a:solidFill>
              </a:rPr>
              <a:t>MovieContext</a:t>
            </a:r>
            <a:r>
              <a:rPr lang="en-GB" dirty="0"/>
              <a:t>).  This </a:t>
            </a:r>
            <a:r>
              <a:rPr lang="en-GB" dirty="0" err="1"/>
              <a:t>DbContext</a:t>
            </a:r>
            <a:r>
              <a:rPr lang="en-GB" dirty="0"/>
              <a:t> is defined in a class variable (_context), and the constructor expects the calling object to pass in an instance of the context.</a:t>
            </a:r>
            <a:br>
              <a:rPr lang="en-GB" dirty="0"/>
            </a:br>
            <a:br>
              <a:rPr lang="en-GB" dirty="0"/>
            </a:br>
            <a:br>
              <a:rPr lang="en-GB" dirty="0"/>
            </a:br>
            <a:br>
              <a:rPr lang="en-GB" dirty="0"/>
            </a:br>
            <a:br>
              <a:rPr lang="en-GB" dirty="0"/>
            </a:br>
            <a:br>
              <a:rPr lang="en-GB" dirty="0"/>
            </a:br>
            <a:br>
              <a:rPr lang="en-GB" dirty="0"/>
            </a:br>
            <a:br>
              <a:rPr lang="en-GB" dirty="0"/>
            </a:br>
            <a:endParaRPr lang="en-GB" dirty="0"/>
          </a:p>
          <a:p>
            <a:br>
              <a:rPr lang="en-GB" dirty="0"/>
            </a:br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6DE30C8-9038-4B06-9243-8EEE54F88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MovieRepository</a:t>
            </a:r>
            <a:r>
              <a:rPr lang="nl-BE" dirty="0"/>
              <a:t> class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BC59F6-7D00-4327-BCFD-F95F903F91D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25</a:t>
            </a:fld>
            <a:endParaRPr lang="nl-BE" sz="1200" dirty="0"/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2D5D68AB-BBDB-00E4-A3A9-C71297F565EF}"/>
              </a:ext>
            </a:extLst>
          </p:cNvPr>
          <p:cNvSpPr txBox="1"/>
          <p:nvPr/>
        </p:nvSpPr>
        <p:spPr>
          <a:xfrm>
            <a:off x="3047999" y="3652874"/>
            <a:ext cx="6096000" cy="1754326"/>
          </a:xfrm>
          <a:prstGeom prst="rect">
            <a:avLst/>
          </a:prstGeom>
          <a:noFill/>
          <a:ln>
            <a:solidFill>
              <a:srgbClr val="2194BF"/>
            </a:solidFill>
          </a:ln>
        </p:spPr>
        <p:txBody>
          <a:bodyPr wrap="square">
            <a:spAutoFit/>
          </a:bodyPr>
          <a:lstStyle/>
          <a:p>
            <a:r>
              <a:rPr lang="nl-BE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private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nl-BE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MovieContext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_context;</a:t>
            </a:r>
          </a:p>
          <a:p>
            <a:endParaRPr lang="nl-BE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nl-BE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nl-BE" sz="18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MovieRepository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nl-BE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MovieContext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context)</a:t>
            </a: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_context = context;</a:t>
            </a: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2354474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7B37D6E-7C0E-42C4-AE13-D3AE3D9F837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0" y="1450800"/>
            <a:ext cx="12191999" cy="4101858"/>
          </a:xfrm>
        </p:spPr>
        <p:txBody>
          <a:bodyPr/>
          <a:lstStyle/>
          <a:p>
            <a:r>
              <a:rPr lang="nl-BE" dirty="0"/>
              <a:t>N</a:t>
            </a:r>
            <a:r>
              <a:rPr lang="en-GB" dirty="0" err="1"/>
              <a:t>ext</a:t>
            </a:r>
            <a:r>
              <a:rPr lang="en-GB" dirty="0"/>
              <a:t> step is to write the necessary CRUD transactions.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AE0A6D3-FDC6-40AD-9B34-C949621AA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MovieRepository</a:t>
            </a:r>
            <a:r>
              <a:rPr lang="nl-BE" dirty="0"/>
              <a:t> class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DF1DB0-987C-4E56-B4CB-C9EA30D8A8F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26</a:t>
            </a:fld>
            <a:endParaRPr lang="nl-BE" sz="1200" dirty="0"/>
          </a:p>
        </p:txBody>
      </p:sp>
      <p:sp>
        <p:nvSpPr>
          <p:cNvPr id="11" name="Tekstvak 10">
            <a:extLst>
              <a:ext uri="{FF2B5EF4-FFF2-40B4-BE49-F238E27FC236}">
                <a16:creationId xmlns:a16="http://schemas.microsoft.com/office/drawing/2014/main" id="{058415B6-7690-C6F3-63B2-F9713E078225}"/>
              </a:ext>
            </a:extLst>
          </p:cNvPr>
          <p:cNvSpPr txBox="1"/>
          <p:nvPr/>
        </p:nvSpPr>
        <p:spPr>
          <a:xfrm>
            <a:off x="570859" y="2612181"/>
            <a:ext cx="5161280" cy="3970318"/>
          </a:xfrm>
          <a:prstGeom prst="rect">
            <a:avLst/>
          </a:prstGeom>
          <a:noFill/>
          <a:ln>
            <a:solidFill>
              <a:srgbClr val="2194BF"/>
            </a:solidFill>
          </a:ln>
        </p:spPr>
        <p:txBody>
          <a:bodyPr wrap="square">
            <a:spAutoFit/>
          </a:bodyPr>
          <a:lstStyle/>
          <a:p>
            <a:r>
              <a:rPr lang="nl-BE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nl-BE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IEnumerable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&lt;Movie&gt; </a:t>
            </a:r>
            <a:r>
              <a:rPr lang="nl-BE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GetAll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()</a:t>
            </a: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r>
              <a:rPr lang="nl-BE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    return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_</a:t>
            </a:r>
            <a:r>
              <a:rPr lang="nl-BE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context.Movies.ToList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();</a:t>
            </a: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</a:p>
          <a:p>
            <a:endParaRPr lang="nl-BE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Movie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GetByID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id)</a:t>
            </a: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    return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_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context.Movies.Find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(id);</a:t>
            </a: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</a:p>
          <a:p>
            <a:endParaRPr lang="nl-BE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nl-BE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nl-BE" sz="18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void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nl-BE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Insert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(Movie </a:t>
            </a:r>
            <a:r>
              <a:rPr lang="nl-BE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obj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)</a:t>
            </a: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_</a:t>
            </a:r>
            <a:r>
              <a:rPr lang="nl-BE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context.Movies.Add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nl-BE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obj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  <a:endParaRPr lang="nl-BE" dirty="0"/>
          </a:p>
        </p:txBody>
      </p:sp>
      <p:sp>
        <p:nvSpPr>
          <p:cNvPr id="13" name="Tekstvak 12">
            <a:extLst>
              <a:ext uri="{FF2B5EF4-FFF2-40B4-BE49-F238E27FC236}">
                <a16:creationId xmlns:a16="http://schemas.microsoft.com/office/drawing/2014/main" id="{34285BA8-FB65-38C7-3829-69BAD2323546}"/>
              </a:ext>
            </a:extLst>
          </p:cNvPr>
          <p:cNvSpPr txBox="1"/>
          <p:nvPr/>
        </p:nvSpPr>
        <p:spPr>
          <a:xfrm>
            <a:off x="5897877" y="2473682"/>
            <a:ext cx="6096000" cy="4247317"/>
          </a:xfrm>
          <a:prstGeom prst="rect">
            <a:avLst/>
          </a:prstGeom>
          <a:solidFill>
            <a:schemeClr val="bg1"/>
          </a:solidFill>
          <a:ln>
            <a:solidFill>
              <a:srgbClr val="2194BF"/>
            </a:solidFill>
          </a:ln>
        </p:spPr>
        <p:txBody>
          <a:bodyPr wrap="square">
            <a:spAutoFit/>
          </a:bodyPr>
          <a:lstStyle/>
          <a:p>
            <a:r>
              <a:rPr lang="nl-BE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nl-BE" sz="18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void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Delete(</a:t>
            </a:r>
            <a:r>
              <a:rPr lang="nl-BE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nl-BE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id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)</a:t>
            </a: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r>
              <a:rPr lang="nl-BE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    var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movie = _</a:t>
            </a:r>
            <a:r>
              <a:rPr lang="nl-BE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context.Movies.Find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nl-BE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id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_</a:t>
            </a:r>
            <a:r>
              <a:rPr lang="nl-BE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context.Movies.Remove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(movie);</a:t>
            </a: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</a:p>
          <a:p>
            <a:endParaRPr lang="nl-BE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void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Update(Movie obj)</a:t>
            </a: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_</a:t>
            </a:r>
            <a:r>
              <a:rPr lang="nl-BE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context.Update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nl-BE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obj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</a:p>
          <a:p>
            <a:endParaRPr lang="nl-BE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nl-BE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nl-BE" sz="18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void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Save()</a:t>
            </a: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_</a:t>
            </a:r>
            <a:r>
              <a:rPr lang="nl-BE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context.SaveChanges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();</a:t>
            </a: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0501614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C0A458A-8D60-4AFF-A7C9-45A8B0E35B4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/>
          </a:bodyPr>
          <a:lstStyle/>
          <a:p>
            <a:pPr lvl="1"/>
            <a:r>
              <a:rPr lang="nl-BE" sz="2400" dirty="0" err="1"/>
              <a:t>Since</a:t>
            </a:r>
            <a:r>
              <a:rPr lang="nl-BE" sz="2400" dirty="0"/>
              <a:t> </a:t>
            </a:r>
            <a:r>
              <a:rPr lang="nl-BE" sz="2400" dirty="0" err="1"/>
              <a:t>only</a:t>
            </a:r>
            <a:r>
              <a:rPr lang="nl-BE" sz="2400" dirty="0"/>
              <a:t> </a:t>
            </a:r>
            <a:r>
              <a:rPr lang="nl-BE" sz="2400" dirty="0" err="1"/>
              <a:t>the</a:t>
            </a:r>
            <a:r>
              <a:rPr lang="nl-BE" sz="2400" dirty="0"/>
              <a:t> </a:t>
            </a:r>
            <a:r>
              <a:rPr lang="nl-BE" sz="2400" dirty="0" err="1"/>
              <a:t>MovieRepository</a:t>
            </a:r>
            <a:r>
              <a:rPr lang="nl-BE" sz="2400" dirty="0"/>
              <a:t> </a:t>
            </a:r>
            <a:r>
              <a:rPr lang="nl-BE" sz="2400" dirty="0" err="1"/>
              <a:t>interacts</a:t>
            </a:r>
            <a:r>
              <a:rPr lang="nl-BE" sz="2400" dirty="0"/>
              <a:t> </a:t>
            </a:r>
            <a:r>
              <a:rPr lang="nl-BE" sz="2400" dirty="0" err="1"/>
              <a:t>with</a:t>
            </a:r>
            <a:r>
              <a:rPr lang="nl-BE" sz="2400" dirty="0"/>
              <a:t> </a:t>
            </a:r>
            <a:r>
              <a:rPr lang="nl-BE" sz="2400" dirty="0" err="1"/>
              <a:t>the</a:t>
            </a:r>
            <a:r>
              <a:rPr lang="nl-BE" sz="2400" dirty="0"/>
              <a:t> database via EF, </a:t>
            </a:r>
            <a:r>
              <a:rPr lang="nl-BE" sz="2400" dirty="0" err="1"/>
              <a:t>you</a:t>
            </a:r>
            <a:r>
              <a:rPr lang="nl-BE" sz="2400" dirty="0"/>
              <a:t> must delete </a:t>
            </a:r>
            <a:r>
              <a:rPr lang="nl-BE" sz="2400" dirty="0" err="1"/>
              <a:t>the</a:t>
            </a:r>
            <a:r>
              <a:rPr lang="nl-BE" sz="2400" dirty="0"/>
              <a:t> EF-</a:t>
            </a:r>
            <a:r>
              <a:rPr lang="nl-BE" sz="2400" dirty="0" err="1"/>
              <a:t>reference</a:t>
            </a:r>
            <a:r>
              <a:rPr lang="nl-BE" sz="2400" dirty="0"/>
              <a:t>.  </a:t>
            </a:r>
            <a:r>
              <a:rPr lang="nl-BE" sz="2400" dirty="0" err="1"/>
              <a:t>Instead</a:t>
            </a:r>
            <a:r>
              <a:rPr lang="nl-BE" sz="2400" dirty="0"/>
              <a:t>, </a:t>
            </a:r>
            <a:r>
              <a:rPr lang="nl-BE" sz="2400" dirty="0" err="1"/>
              <a:t>you</a:t>
            </a:r>
            <a:r>
              <a:rPr lang="nl-BE" sz="2400" dirty="0"/>
              <a:t> </a:t>
            </a:r>
            <a:r>
              <a:rPr lang="nl-BE" sz="2400" dirty="0" err="1"/>
              <a:t>add</a:t>
            </a:r>
            <a:r>
              <a:rPr lang="nl-BE" sz="2400" dirty="0"/>
              <a:t> </a:t>
            </a:r>
            <a:r>
              <a:rPr lang="nl-BE" sz="2400" dirty="0" err="1"/>
              <a:t>the</a:t>
            </a:r>
            <a:r>
              <a:rPr lang="nl-BE" sz="2400" dirty="0"/>
              <a:t> DAL.</a:t>
            </a:r>
          </a:p>
          <a:p>
            <a:br>
              <a:rPr lang="en-US" altLang="en-US" sz="2400" dirty="0">
                <a:solidFill>
                  <a:srgbClr val="17171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br>
              <a:rPr lang="en-US" altLang="en-US" sz="2400" dirty="0">
                <a:solidFill>
                  <a:srgbClr val="17171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endParaRPr lang="en-US" altLang="en-US" sz="2400" dirty="0">
              <a:solidFill>
                <a:srgbClr val="171717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nl-BE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B75728D-556F-4F1E-82D2-C5E43C132C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Change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MoviesController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use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repository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AEA53C-65B3-4702-B7D1-CB9078B5E42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27</a:t>
            </a:fld>
            <a:endParaRPr lang="nl-BE" sz="1200" dirty="0"/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5D3A7816-8EA7-937B-AF91-C652DBE15A98}"/>
              </a:ext>
            </a:extLst>
          </p:cNvPr>
          <p:cNvSpPr txBox="1"/>
          <p:nvPr/>
        </p:nvSpPr>
        <p:spPr>
          <a:xfrm>
            <a:off x="3454399" y="3105834"/>
            <a:ext cx="5283200" cy="646331"/>
          </a:xfrm>
          <a:prstGeom prst="rect">
            <a:avLst/>
          </a:prstGeom>
          <a:noFill/>
          <a:ln>
            <a:solidFill>
              <a:srgbClr val="2194BF"/>
            </a:solidFill>
          </a:ln>
        </p:spPr>
        <p:txBody>
          <a:bodyPr wrap="square">
            <a:spAutoFit/>
          </a:bodyPr>
          <a:lstStyle/>
          <a:p>
            <a:r>
              <a:rPr lang="nl-BE" sz="1800" dirty="0">
                <a:solidFill>
                  <a:srgbClr val="008000"/>
                </a:solidFill>
                <a:latin typeface="Cascadia Mono" panose="020B0609020000020004" pitchFamily="49" charset="0"/>
              </a:rPr>
              <a:t>//</a:t>
            </a:r>
            <a:r>
              <a:rPr lang="nl-BE" sz="1800" dirty="0" err="1">
                <a:solidFill>
                  <a:srgbClr val="008000"/>
                </a:solidFill>
                <a:latin typeface="Cascadia Mono" panose="020B0609020000020004" pitchFamily="49" charset="0"/>
              </a:rPr>
              <a:t>using</a:t>
            </a:r>
            <a:r>
              <a:rPr lang="nl-BE" sz="1800" dirty="0">
                <a:solidFill>
                  <a:srgbClr val="008000"/>
                </a:solidFill>
                <a:latin typeface="Cascadia Mono" panose="020B0609020000020004" pitchFamily="49" charset="0"/>
              </a:rPr>
              <a:t> </a:t>
            </a:r>
            <a:r>
              <a:rPr lang="nl-BE" sz="1800" dirty="0" err="1">
                <a:solidFill>
                  <a:srgbClr val="008000"/>
                </a:solidFill>
                <a:latin typeface="Cascadia Mono" panose="020B0609020000020004" pitchFamily="49" charset="0"/>
              </a:rPr>
              <a:t>Microsoft.EntityFrameworkCore</a:t>
            </a:r>
            <a:r>
              <a:rPr lang="nl-BE" sz="1800" dirty="0">
                <a:solidFill>
                  <a:srgbClr val="008000"/>
                </a:solidFill>
                <a:latin typeface="Cascadia Mono" panose="020B0609020000020004" pitchFamily="49" charset="0"/>
              </a:rPr>
              <a:t>;</a:t>
            </a:r>
            <a:endParaRPr lang="nl-BE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nl-BE" sz="18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using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nl-BE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MvcMovie.DAL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2714814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C0A458A-8D60-4AFF-A7C9-45A8B0E35B4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/>
          </a:bodyPr>
          <a:lstStyle/>
          <a:p>
            <a:pPr lvl="1"/>
            <a:r>
              <a:rPr lang="en-US" altLang="en-US" sz="2400" dirty="0"/>
              <a:t>Furthermore, the controller now declares a class variable for an object that implements the </a:t>
            </a:r>
            <a:r>
              <a:rPr lang="en-US" altLang="en-US" sz="2400" dirty="0" err="1"/>
              <a:t>IRepository</a:t>
            </a:r>
            <a:r>
              <a:rPr lang="en-US" altLang="en-US" sz="2400" dirty="0"/>
              <a:t>&lt;Movie&gt; interface instead of the </a:t>
            </a:r>
            <a:r>
              <a:rPr lang="en-US" altLang="en-US" sz="2400" dirty="0" err="1"/>
              <a:t>MovieContext</a:t>
            </a:r>
            <a:r>
              <a:rPr lang="en-US" altLang="en-US" sz="2400" dirty="0"/>
              <a:t> class.  In the constructor the </a:t>
            </a:r>
            <a:r>
              <a:rPr lang="en-US" altLang="en-US" sz="2400" dirty="0" err="1"/>
              <a:t>MovieContext</a:t>
            </a:r>
            <a:r>
              <a:rPr lang="en-US" altLang="en-US" sz="2400" dirty="0"/>
              <a:t> is passed to the repository object.</a:t>
            </a:r>
            <a:br>
              <a:rPr lang="en-US" altLang="en-US" sz="2400" dirty="0"/>
            </a:br>
            <a:r>
              <a:rPr lang="en-US" altLang="en-US" sz="2400" dirty="0"/>
              <a:t>  </a:t>
            </a:r>
          </a:p>
          <a:p>
            <a:endParaRPr lang="nl-BE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B75728D-556F-4F1E-82D2-C5E43C132C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Change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MoviesController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use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repository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AEA53C-65B3-4702-B7D1-CB9078B5E42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28</a:t>
            </a:fld>
            <a:endParaRPr lang="nl-BE" sz="1200" dirty="0"/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4FEDFF3A-A583-415D-F822-87C83726E7A8}"/>
              </a:ext>
            </a:extLst>
          </p:cNvPr>
          <p:cNvSpPr txBox="1"/>
          <p:nvPr/>
        </p:nvSpPr>
        <p:spPr>
          <a:xfrm>
            <a:off x="2412999" y="3571240"/>
            <a:ext cx="7366000" cy="1754326"/>
          </a:xfrm>
          <a:prstGeom prst="rect">
            <a:avLst/>
          </a:prstGeom>
          <a:noFill/>
          <a:ln>
            <a:solidFill>
              <a:srgbClr val="2194BF"/>
            </a:solidFill>
          </a:ln>
        </p:spPr>
        <p:txBody>
          <a:bodyPr wrap="square">
            <a:spAutoFit/>
          </a:bodyPr>
          <a:lstStyle/>
          <a:p>
            <a:r>
              <a:rPr lang="nl-BE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private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nl-BE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IRepository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&lt;Movie&gt; </a:t>
            </a:r>
            <a:r>
              <a:rPr lang="nl-BE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movieRepository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endParaRPr lang="nl-BE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nl-BE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nl-BE" sz="18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MoviesController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nl-BE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MovieContext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context)</a:t>
            </a: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nl-BE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movieRepository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nl-BE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new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nl-BE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MovieRepository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(context);    </a:t>
            </a: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7260239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>
            <a:extLst>
              <a:ext uri="{FF2B5EF4-FFF2-40B4-BE49-F238E27FC236}">
                <a16:creationId xmlns:a16="http://schemas.microsoft.com/office/drawing/2014/main" id="{A481D91E-FA53-06AF-A359-01C1E178E7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9735" y="2920238"/>
            <a:ext cx="6872528" cy="3523762"/>
          </a:xfrm>
          <a:prstGeom prst="rect">
            <a:avLst/>
          </a:prstGeom>
          <a:ln>
            <a:solidFill>
              <a:srgbClr val="2194BF"/>
            </a:solidFill>
          </a:ln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D1D37A5-BBE8-4AE2-95C4-76B9A1CEEFB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nl-BE" b="1" dirty="0">
                <a:solidFill>
                  <a:srgbClr val="F04C25"/>
                </a:solidFill>
              </a:rPr>
              <a:t>Is </a:t>
            </a:r>
            <a:r>
              <a:rPr lang="nl-BE" b="1" dirty="0" err="1">
                <a:solidFill>
                  <a:srgbClr val="F04C25"/>
                </a:solidFill>
              </a:rPr>
              <a:t>only</a:t>
            </a:r>
            <a:r>
              <a:rPr lang="nl-BE" b="1" dirty="0">
                <a:solidFill>
                  <a:srgbClr val="F04C25"/>
                </a:solidFill>
              </a:rPr>
              <a:t> </a:t>
            </a:r>
            <a:r>
              <a:rPr lang="nl-BE" b="1" dirty="0" err="1">
                <a:solidFill>
                  <a:srgbClr val="F04C25"/>
                </a:solidFill>
              </a:rPr>
              <a:t>instantiating</a:t>
            </a:r>
            <a:r>
              <a:rPr lang="nl-BE" b="1" dirty="0">
                <a:solidFill>
                  <a:srgbClr val="F04C25"/>
                </a:solidFill>
              </a:rPr>
              <a:t> </a:t>
            </a:r>
            <a:r>
              <a:rPr lang="nl-BE" b="1" dirty="0" err="1">
                <a:solidFill>
                  <a:srgbClr val="F04C25"/>
                </a:solidFill>
              </a:rPr>
              <a:t>the</a:t>
            </a:r>
            <a:r>
              <a:rPr lang="nl-BE" b="1" dirty="0">
                <a:solidFill>
                  <a:srgbClr val="F04C25"/>
                </a:solidFill>
              </a:rPr>
              <a:t> </a:t>
            </a:r>
            <a:r>
              <a:rPr lang="nl-BE" b="1" dirty="0" err="1">
                <a:solidFill>
                  <a:srgbClr val="F04C25"/>
                </a:solidFill>
              </a:rPr>
              <a:t>MovieRepository</a:t>
            </a:r>
            <a:r>
              <a:rPr lang="nl-BE" b="1" dirty="0">
                <a:solidFill>
                  <a:srgbClr val="F04C25"/>
                </a:solidFill>
              </a:rPr>
              <a:t> </a:t>
            </a:r>
            <a:r>
              <a:rPr lang="nl-BE" b="1" dirty="0" err="1">
                <a:solidFill>
                  <a:srgbClr val="F04C25"/>
                </a:solidFill>
              </a:rPr>
              <a:t>enough</a:t>
            </a:r>
            <a:r>
              <a:rPr lang="nl-BE" b="1" dirty="0">
                <a:solidFill>
                  <a:srgbClr val="F04C25"/>
                </a:solidFill>
              </a:rPr>
              <a:t>?</a:t>
            </a:r>
          </a:p>
          <a:p>
            <a:pPr lvl="1"/>
            <a:r>
              <a:rPr lang="nl-BE" dirty="0"/>
              <a:t>No, in </a:t>
            </a:r>
            <a:r>
              <a:rPr lang="nl-BE" dirty="0" err="1"/>
              <a:t>the</a:t>
            </a:r>
            <a:r>
              <a:rPr lang="nl-BE" dirty="0"/>
              <a:t> controller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RatingsRepository</a:t>
            </a:r>
            <a:r>
              <a:rPr lang="nl-BE" dirty="0"/>
              <a:t> is </a:t>
            </a:r>
            <a:r>
              <a:rPr lang="nl-BE" dirty="0" err="1"/>
              <a:t>needed</a:t>
            </a:r>
            <a:r>
              <a:rPr lang="nl-BE" dirty="0"/>
              <a:t>!</a:t>
            </a:r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E5D7C58-A1AE-4C9D-86E7-70D1D1CA3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Change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MoviesController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use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repository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0DADE64-F6FB-4861-A4A1-4A7FE170094A}"/>
              </a:ext>
            </a:extLst>
          </p:cNvPr>
          <p:cNvSpPr/>
          <p:nvPr/>
        </p:nvSpPr>
        <p:spPr>
          <a:xfrm>
            <a:off x="5017345" y="4794768"/>
            <a:ext cx="4690073" cy="6823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8799B7-72CC-4B79-B6EA-1899BB02ADE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29</a:t>
            </a:fld>
            <a:endParaRPr lang="nl-BE" sz="1200" dirty="0"/>
          </a:p>
        </p:txBody>
      </p:sp>
    </p:spTree>
    <p:extLst>
      <p:ext uri="{BB962C8B-B14F-4D97-AF65-F5344CB8AC3E}">
        <p14:creationId xmlns:p14="http://schemas.microsoft.com/office/powerpoint/2010/main" val="4133310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DDCDC85C-CDB9-444C-B69F-273D72192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Entity</a:t>
            </a:r>
            <a:r>
              <a:rPr lang="nl-BE" dirty="0"/>
              <a:t> Framework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22608BEC-67AB-4B5B-88A3-9F1408301F3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3</a:t>
            </a:fld>
            <a:endParaRPr lang="nl-BE" sz="1200" dirty="0"/>
          </a:p>
        </p:txBody>
      </p:sp>
      <p:sp>
        <p:nvSpPr>
          <p:cNvPr id="5" name="Stroomdiagram: Magnetische schijf 4">
            <a:extLst>
              <a:ext uri="{FF2B5EF4-FFF2-40B4-BE49-F238E27FC236}">
                <a16:creationId xmlns:a16="http://schemas.microsoft.com/office/drawing/2014/main" id="{8CA41DEC-85C1-465D-A1BC-E3D8E5D090B2}"/>
              </a:ext>
            </a:extLst>
          </p:cNvPr>
          <p:cNvSpPr/>
          <p:nvPr/>
        </p:nvSpPr>
        <p:spPr>
          <a:xfrm>
            <a:off x="311576" y="2449595"/>
            <a:ext cx="2664296" cy="2736304"/>
          </a:xfrm>
          <a:prstGeom prst="flowChartMagneticDisk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graphicFrame>
        <p:nvGraphicFramePr>
          <p:cNvPr id="6" name="Tijdelijke aanduiding voor inhoud 6">
            <a:extLst>
              <a:ext uri="{FF2B5EF4-FFF2-40B4-BE49-F238E27FC236}">
                <a16:creationId xmlns:a16="http://schemas.microsoft.com/office/drawing/2014/main" id="{84D4C29B-5BC0-4D57-84BB-7B27D32BB80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56177021"/>
              </p:ext>
            </p:extLst>
          </p:nvPr>
        </p:nvGraphicFramePr>
        <p:xfrm>
          <a:off x="612730" y="3684310"/>
          <a:ext cx="792088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6044">
                  <a:extLst>
                    <a:ext uri="{9D8B030D-6E8A-4147-A177-3AD203B41FA5}">
                      <a16:colId xmlns:a16="http://schemas.microsoft.com/office/drawing/2014/main" val="2474110302"/>
                    </a:ext>
                  </a:extLst>
                </a:gridCol>
                <a:gridCol w="396044">
                  <a:extLst>
                    <a:ext uri="{9D8B030D-6E8A-4147-A177-3AD203B41FA5}">
                      <a16:colId xmlns:a16="http://schemas.microsoft.com/office/drawing/2014/main" val="1270502291"/>
                    </a:ext>
                  </a:extLst>
                </a:gridCol>
              </a:tblGrid>
              <a:tr h="284089">
                <a:tc>
                  <a:txBody>
                    <a:bodyPr/>
                    <a:lstStyle/>
                    <a:p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B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7777056"/>
                  </a:ext>
                </a:extLst>
              </a:tr>
              <a:tr h="284089">
                <a:tc>
                  <a:txBody>
                    <a:bodyPr/>
                    <a:lstStyle/>
                    <a:p>
                      <a:endParaRPr lang="nl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B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5644097"/>
                  </a:ext>
                </a:extLst>
              </a:tr>
              <a:tr h="284089">
                <a:tc>
                  <a:txBody>
                    <a:bodyPr/>
                    <a:lstStyle/>
                    <a:p>
                      <a:endParaRPr lang="nl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2757590"/>
                  </a:ext>
                </a:extLst>
              </a:tr>
            </a:tbl>
          </a:graphicData>
        </a:graphic>
      </p:graphicFrame>
      <p:graphicFrame>
        <p:nvGraphicFramePr>
          <p:cNvPr id="7" name="Tijdelijke aanduiding voor inhoud 6">
            <a:extLst>
              <a:ext uri="{FF2B5EF4-FFF2-40B4-BE49-F238E27FC236}">
                <a16:creationId xmlns:a16="http://schemas.microsoft.com/office/drawing/2014/main" id="{2FA099A8-5425-46A6-A496-13C3C8F89B0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0222263"/>
              </p:ext>
            </p:extLst>
          </p:nvPr>
        </p:nvGraphicFramePr>
        <p:xfrm>
          <a:off x="1831625" y="3817747"/>
          <a:ext cx="792088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6044">
                  <a:extLst>
                    <a:ext uri="{9D8B030D-6E8A-4147-A177-3AD203B41FA5}">
                      <a16:colId xmlns:a16="http://schemas.microsoft.com/office/drawing/2014/main" val="2474110302"/>
                    </a:ext>
                  </a:extLst>
                </a:gridCol>
                <a:gridCol w="396044">
                  <a:extLst>
                    <a:ext uri="{9D8B030D-6E8A-4147-A177-3AD203B41FA5}">
                      <a16:colId xmlns:a16="http://schemas.microsoft.com/office/drawing/2014/main" val="1270502291"/>
                    </a:ext>
                  </a:extLst>
                </a:gridCol>
              </a:tblGrid>
              <a:tr h="284089">
                <a:tc>
                  <a:txBody>
                    <a:bodyPr/>
                    <a:lstStyle/>
                    <a:p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B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7777056"/>
                  </a:ext>
                </a:extLst>
              </a:tr>
              <a:tr h="284089">
                <a:tc>
                  <a:txBody>
                    <a:bodyPr/>
                    <a:lstStyle/>
                    <a:p>
                      <a:endParaRPr lang="nl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B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5644097"/>
                  </a:ext>
                </a:extLst>
              </a:tr>
              <a:tr h="284089">
                <a:tc>
                  <a:txBody>
                    <a:bodyPr/>
                    <a:lstStyle/>
                    <a:p>
                      <a:endParaRPr lang="nl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2757590"/>
                  </a:ext>
                </a:extLst>
              </a:tr>
            </a:tbl>
          </a:graphicData>
        </a:graphic>
      </p:graphicFrame>
      <p:sp>
        <p:nvSpPr>
          <p:cNvPr id="8" name="Rechthoek: ezelsoor 7">
            <a:extLst>
              <a:ext uri="{FF2B5EF4-FFF2-40B4-BE49-F238E27FC236}">
                <a16:creationId xmlns:a16="http://schemas.microsoft.com/office/drawing/2014/main" id="{885396EE-7A40-4018-906A-723ACF3D501C}"/>
              </a:ext>
            </a:extLst>
          </p:cNvPr>
          <p:cNvSpPr/>
          <p:nvPr/>
        </p:nvSpPr>
        <p:spPr>
          <a:xfrm>
            <a:off x="6407656" y="2409868"/>
            <a:ext cx="2880320" cy="3312368"/>
          </a:xfrm>
          <a:prstGeom prst="foldedCorner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" name="Stroomdiagram: Meerdere documenten 8">
            <a:extLst>
              <a:ext uri="{FF2B5EF4-FFF2-40B4-BE49-F238E27FC236}">
                <a16:creationId xmlns:a16="http://schemas.microsoft.com/office/drawing/2014/main" id="{C78995C8-5015-4E66-AF1D-980D08B6DCB2}"/>
              </a:ext>
            </a:extLst>
          </p:cNvPr>
          <p:cNvSpPr/>
          <p:nvPr/>
        </p:nvSpPr>
        <p:spPr>
          <a:xfrm>
            <a:off x="6911712" y="2913924"/>
            <a:ext cx="864096" cy="1152128"/>
          </a:xfrm>
          <a:prstGeom prst="flowChartMultidocumen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0" name="Stroomdiagram: Meerdere documenten 9">
            <a:extLst>
              <a:ext uri="{FF2B5EF4-FFF2-40B4-BE49-F238E27FC236}">
                <a16:creationId xmlns:a16="http://schemas.microsoft.com/office/drawing/2014/main" id="{E65AB795-0DB7-4389-AB49-4FE47125DADE}"/>
              </a:ext>
            </a:extLst>
          </p:cNvPr>
          <p:cNvSpPr/>
          <p:nvPr/>
        </p:nvSpPr>
        <p:spPr>
          <a:xfrm>
            <a:off x="7855998" y="4282076"/>
            <a:ext cx="864096" cy="1152128"/>
          </a:xfrm>
          <a:prstGeom prst="flowChartMultidocumen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5806F7AD-EE75-4A44-A65A-4D8C10A40AFD}"/>
              </a:ext>
            </a:extLst>
          </p:cNvPr>
          <p:cNvSpPr/>
          <p:nvPr/>
        </p:nvSpPr>
        <p:spPr>
          <a:xfrm>
            <a:off x="1008774" y="1809391"/>
            <a:ext cx="12698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BE" dirty="0"/>
              <a:t>Database</a:t>
            </a:r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642449E2-F200-465B-9BE4-753A8A8F4EDA}"/>
              </a:ext>
            </a:extLst>
          </p:cNvPr>
          <p:cNvSpPr/>
          <p:nvPr/>
        </p:nvSpPr>
        <p:spPr>
          <a:xfrm>
            <a:off x="6924834" y="1809391"/>
            <a:ext cx="17587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BE" dirty="0" err="1"/>
              <a:t>MovieContext</a:t>
            </a:r>
            <a:endParaRPr lang="nl-BE" dirty="0"/>
          </a:p>
        </p:txBody>
      </p:sp>
      <p:sp>
        <p:nvSpPr>
          <p:cNvPr id="13" name="Rechthoek 12">
            <a:extLst>
              <a:ext uri="{FF2B5EF4-FFF2-40B4-BE49-F238E27FC236}">
                <a16:creationId xmlns:a16="http://schemas.microsoft.com/office/drawing/2014/main" id="{FF7803E3-6D3D-44B5-80DB-128E8577352F}"/>
              </a:ext>
            </a:extLst>
          </p:cNvPr>
          <p:cNvSpPr/>
          <p:nvPr/>
        </p:nvSpPr>
        <p:spPr>
          <a:xfrm>
            <a:off x="7798800" y="3863618"/>
            <a:ext cx="10441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BE" dirty="0"/>
              <a:t>Ratings</a:t>
            </a:r>
          </a:p>
        </p:txBody>
      </p:sp>
      <p:sp>
        <p:nvSpPr>
          <p:cNvPr id="14" name="Rechthoek 13">
            <a:extLst>
              <a:ext uri="{FF2B5EF4-FFF2-40B4-BE49-F238E27FC236}">
                <a16:creationId xmlns:a16="http://schemas.microsoft.com/office/drawing/2014/main" id="{83144DBF-22C3-45BE-A921-31D389045DDA}"/>
              </a:ext>
            </a:extLst>
          </p:cNvPr>
          <p:cNvSpPr/>
          <p:nvPr/>
        </p:nvSpPr>
        <p:spPr>
          <a:xfrm>
            <a:off x="6911712" y="2491135"/>
            <a:ext cx="9748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BE" dirty="0"/>
              <a:t>Movies</a:t>
            </a:r>
          </a:p>
        </p:txBody>
      </p:sp>
      <p:sp>
        <p:nvSpPr>
          <p:cNvPr id="15" name="Rechthoek 14">
            <a:extLst>
              <a:ext uri="{FF2B5EF4-FFF2-40B4-BE49-F238E27FC236}">
                <a16:creationId xmlns:a16="http://schemas.microsoft.com/office/drawing/2014/main" id="{D56BC5C5-D5EA-450D-B468-FE8EBACCEA37}"/>
              </a:ext>
            </a:extLst>
          </p:cNvPr>
          <p:cNvSpPr/>
          <p:nvPr/>
        </p:nvSpPr>
        <p:spPr>
          <a:xfrm>
            <a:off x="507614" y="3305322"/>
            <a:ext cx="8546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BE" dirty="0"/>
              <a:t>Movie</a:t>
            </a:r>
          </a:p>
        </p:txBody>
      </p:sp>
      <p:sp>
        <p:nvSpPr>
          <p:cNvPr id="16" name="Rechthoek 15">
            <a:extLst>
              <a:ext uri="{FF2B5EF4-FFF2-40B4-BE49-F238E27FC236}">
                <a16:creationId xmlns:a16="http://schemas.microsoft.com/office/drawing/2014/main" id="{A2357980-8F5A-4B1E-9642-A79153FC6DA8}"/>
              </a:ext>
            </a:extLst>
          </p:cNvPr>
          <p:cNvSpPr/>
          <p:nvPr/>
        </p:nvSpPr>
        <p:spPr>
          <a:xfrm>
            <a:off x="1712734" y="3448415"/>
            <a:ext cx="9239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BE" dirty="0"/>
              <a:t>Rating</a:t>
            </a:r>
          </a:p>
        </p:txBody>
      </p:sp>
      <p:cxnSp>
        <p:nvCxnSpPr>
          <p:cNvPr id="17" name="Rechte verbindingslijn met pijl 16">
            <a:extLst>
              <a:ext uri="{FF2B5EF4-FFF2-40B4-BE49-F238E27FC236}">
                <a16:creationId xmlns:a16="http://schemas.microsoft.com/office/drawing/2014/main" id="{1FF7F4FE-C8B2-4161-83E7-2523E955CE83}"/>
              </a:ext>
            </a:extLst>
          </p:cNvPr>
          <p:cNvCxnSpPr/>
          <p:nvPr/>
        </p:nvCxnSpPr>
        <p:spPr>
          <a:xfrm>
            <a:off x="3243343" y="3775372"/>
            <a:ext cx="2880320" cy="0"/>
          </a:xfrm>
          <a:prstGeom prst="straightConnector1">
            <a:avLst/>
          </a:prstGeom>
          <a:ln w="25400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hthoek 17">
            <a:extLst>
              <a:ext uri="{FF2B5EF4-FFF2-40B4-BE49-F238E27FC236}">
                <a16:creationId xmlns:a16="http://schemas.microsoft.com/office/drawing/2014/main" id="{00CDD1A9-1846-4875-BD29-38331DCE8CE7}"/>
              </a:ext>
            </a:extLst>
          </p:cNvPr>
          <p:cNvSpPr/>
          <p:nvPr/>
        </p:nvSpPr>
        <p:spPr>
          <a:xfrm>
            <a:off x="3293589" y="3301914"/>
            <a:ext cx="28728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BE" dirty="0"/>
              <a:t>Select … </a:t>
            </a:r>
            <a:r>
              <a:rPr lang="nl-BE" dirty="0" err="1"/>
              <a:t>from</a:t>
            </a:r>
            <a:r>
              <a:rPr lang="nl-BE" dirty="0"/>
              <a:t> Movie …</a:t>
            </a:r>
          </a:p>
        </p:txBody>
      </p:sp>
      <p:cxnSp>
        <p:nvCxnSpPr>
          <p:cNvPr id="19" name="Rechte verbindingslijn met pijl 18">
            <a:extLst>
              <a:ext uri="{FF2B5EF4-FFF2-40B4-BE49-F238E27FC236}">
                <a16:creationId xmlns:a16="http://schemas.microsoft.com/office/drawing/2014/main" id="{D5375C66-6445-431D-AF5C-CDDC9C8A9405}"/>
              </a:ext>
            </a:extLst>
          </p:cNvPr>
          <p:cNvCxnSpPr/>
          <p:nvPr/>
        </p:nvCxnSpPr>
        <p:spPr>
          <a:xfrm>
            <a:off x="3217101" y="4066052"/>
            <a:ext cx="2880320" cy="0"/>
          </a:xfrm>
          <a:prstGeom prst="straightConnector1">
            <a:avLst/>
          </a:prstGeom>
          <a:ln w="25400"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hthoek 19">
            <a:extLst>
              <a:ext uri="{FF2B5EF4-FFF2-40B4-BE49-F238E27FC236}">
                <a16:creationId xmlns:a16="http://schemas.microsoft.com/office/drawing/2014/main" id="{192DDA32-C3BC-4214-9AF0-2D1D4F0B32DB}"/>
              </a:ext>
            </a:extLst>
          </p:cNvPr>
          <p:cNvSpPr/>
          <p:nvPr/>
        </p:nvSpPr>
        <p:spPr>
          <a:xfrm>
            <a:off x="3353811" y="4146451"/>
            <a:ext cx="255864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BE" dirty="0" err="1"/>
              <a:t>Insert</a:t>
            </a:r>
            <a:r>
              <a:rPr lang="nl-BE" dirty="0"/>
              <a:t> </a:t>
            </a:r>
            <a:r>
              <a:rPr lang="nl-BE" dirty="0" err="1"/>
              <a:t>into</a:t>
            </a:r>
            <a:r>
              <a:rPr lang="nl-BE" dirty="0"/>
              <a:t> Movie …</a:t>
            </a:r>
          </a:p>
          <a:p>
            <a:r>
              <a:rPr lang="fr-BE" dirty="0"/>
              <a:t>U</a:t>
            </a:r>
            <a:r>
              <a:rPr lang="nl-BE" dirty="0" err="1"/>
              <a:t>pdate</a:t>
            </a:r>
            <a:r>
              <a:rPr lang="nl-BE" dirty="0"/>
              <a:t> Movie Set …</a:t>
            </a:r>
          </a:p>
          <a:p>
            <a:r>
              <a:rPr lang="fr-BE" dirty="0"/>
              <a:t>D</a:t>
            </a:r>
            <a:r>
              <a:rPr lang="nl-BE" dirty="0" err="1"/>
              <a:t>elete</a:t>
            </a:r>
            <a:r>
              <a:rPr lang="nl-BE" dirty="0"/>
              <a:t> </a:t>
            </a:r>
            <a:r>
              <a:rPr lang="nl-BE" dirty="0" err="1"/>
              <a:t>from</a:t>
            </a:r>
            <a:r>
              <a:rPr lang="nl-BE" dirty="0"/>
              <a:t> Movie…</a:t>
            </a:r>
          </a:p>
        </p:txBody>
      </p:sp>
      <p:sp>
        <p:nvSpPr>
          <p:cNvPr id="21" name="Rechthoek: met één afgeschuinde hoek 20">
            <a:extLst>
              <a:ext uri="{FF2B5EF4-FFF2-40B4-BE49-F238E27FC236}">
                <a16:creationId xmlns:a16="http://schemas.microsoft.com/office/drawing/2014/main" id="{ADD4AAD3-3886-4E20-B555-E29299A1F9E6}"/>
              </a:ext>
            </a:extLst>
          </p:cNvPr>
          <p:cNvSpPr/>
          <p:nvPr/>
        </p:nvSpPr>
        <p:spPr>
          <a:xfrm>
            <a:off x="10246406" y="3170706"/>
            <a:ext cx="1633858" cy="1538620"/>
          </a:xfrm>
          <a:prstGeom prst="snip1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/>
              <a:t>Application (Controller)</a:t>
            </a:r>
          </a:p>
        </p:txBody>
      </p:sp>
      <p:cxnSp>
        <p:nvCxnSpPr>
          <p:cNvPr id="22" name="Rechte verbindingslijn met pijl 21">
            <a:extLst>
              <a:ext uri="{FF2B5EF4-FFF2-40B4-BE49-F238E27FC236}">
                <a16:creationId xmlns:a16="http://schemas.microsoft.com/office/drawing/2014/main" id="{3358C7EA-6438-4F41-BE40-E632A120C67E}"/>
              </a:ext>
            </a:extLst>
          </p:cNvPr>
          <p:cNvCxnSpPr>
            <a:cxnSpLocks/>
          </p:cNvCxnSpPr>
          <p:nvPr/>
        </p:nvCxnSpPr>
        <p:spPr>
          <a:xfrm>
            <a:off x="9444197" y="3755117"/>
            <a:ext cx="705790" cy="1"/>
          </a:xfrm>
          <a:prstGeom prst="straightConnector1">
            <a:avLst/>
          </a:prstGeom>
          <a:ln w="25400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Rechte verbindingslijn met pijl 22">
            <a:extLst>
              <a:ext uri="{FF2B5EF4-FFF2-40B4-BE49-F238E27FC236}">
                <a16:creationId xmlns:a16="http://schemas.microsoft.com/office/drawing/2014/main" id="{2C85170A-A4ED-46A3-9753-E5946BEC0948}"/>
              </a:ext>
            </a:extLst>
          </p:cNvPr>
          <p:cNvCxnSpPr>
            <a:cxnSpLocks/>
          </p:cNvCxnSpPr>
          <p:nvPr/>
        </p:nvCxnSpPr>
        <p:spPr>
          <a:xfrm>
            <a:off x="9431992" y="4045797"/>
            <a:ext cx="691753" cy="0"/>
          </a:xfrm>
          <a:prstGeom prst="straightConnector1">
            <a:avLst/>
          </a:prstGeom>
          <a:ln w="25400"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hthoek 24">
            <a:extLst>
              <a:ext uri="{FF2B5EF4-FFF2-40B4-BE49-F238E27FC236}">
                <a16:creationId xmlns:a16="http://schemas.microsoft.com/office/drawing/2014/main" id="{20BD156A-12B1-4CA4-BE04-D93E1999218A}"/>
              </a:ext>
            </a:extLst>
          </p:cNvPr>
          <p:cNvSpPr/>
          <p:nvPr/>
        </p:nvSpPr>
        <p:spPr>
          <a:xfrm>
            <a:off x="2901373" y="5540253"/>
            <a:ext cx="3042227" cy="9841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 err="1"/>
              <a:t>What</a:t>
            </a:r>
            <a:r>
              <a:rPr lang="nl-BE" dirty="0"/>
              <a:t> </a:t>
            </a:r>
            <a:r>
              <a:rPr lang="nl-BE" dirty="0" err="1"/>
              <a:t>if</a:t>
            </a:r>
            <a:r>
              <a:rPr lang="nl-BE" dirty="0"/>
              <a:t> we </a:t>
            </a:r>
            <a:r>
              <a:rPr lang="nl-BE" dirty="0" err="1"/>
              <a:t>decide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use</a:t>
            </a:r>
            <a:r>
              <a:rPr lang="nl-BE" dirty="0"/>
              <a:t> </a:t>
            </a:r>
            <a:r>
              <a:rPr lang="nl-BE" dirty="0" err="1"/>
              <a:t>other</a:t>
            </a:r>
            <a:r>
              <a:rPr lang="nl-BE" dirty="0"/>
              <a:t> </a:t>
            </a:r>
            <a:r>
              <a:rPr lang="nl-BE" dirty="0" err="1"/>
              <a:t>technology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access </a:t>
            </a:r>
            <a:r>
              <a:rPr lang="nl-BE" dirty="0" err="1"/>
              <a:t>the</a:t>
            </a:r>
            <a:r>
              <a:rPr lang="nl-BE" dirty="0"/>
              <a:t> DB?</a:t>
            </a:r>
          </a:p>
        </p:txBody>
      </p:sp>
      <p:sp>
        <p:nvSpPr>
          <p:cNvPr id="26" name="Rechthoek 25">
            <a:extLst>
              <a:ext uri="{FF2B5EF4-FFF2-40B4-BE49-F238E27FC236}">
                <a16:creationId xmlns:a16="http://schemas.microsoft.com/office/drawing/2014/main" id="{30988FB0-0B92-4D51-9871-B38FC088B769}"/>
              </a:ext>
            </a:extLst>
          </p:cNvPr>
          <p:cNvSpPr/>
          <p:nvPr/>
        </p:nvSpPr>
        <p:spPr>
          <a:xfrm>
            <a:off x="3162389" y="5809484"/>
            <a:ext cx="3042227" cy="9841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/>
              <a:t>We </a:t>
            </a:r>
            <a:r>
              <a:rPr lang="nl-BE" dirty="0" err="1"/>
              <a:t>need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re-</a:t>
            </a:r>
            <a:r>
              <a:rPr lang="nl-BE" dirty="0" err="1"/>
              <a:t>write</a:t>
            </a:r>
            <a:r>
              <a:rPr lang="nl-BE" dirty="0"/>
              <a:t> </a:t>
            </a:r>
            <a:r>
              <a:rPr lang="nl-BE" dirty="0" err="1"/>
              <a:t>all</a:t>
            </a:r>
            <a:r>
              <a:rPr lang="nl-BE" dirty="0"/>
              <a:t> controllers in </a:t>
            </a:r>
            <a:r>
              <a:rPr lang="nl-BE" dirty="0" err="1"/>
              <a:t>our</a:t>
            </a:r>
            <a:r>
              <a:rPr lang="nl-BE" dirty="0"/>
              <a:t> </a:t>
            </a:r>
            <a:r>
              <a:rPr lang="nl-BE" dirty="0" err="1"/>
              <a:t>application</a:t>
            </a:r>
            <a:r>
              <a:rPr lang="nl-BE" dirty="0"/>
              <a:t>.</a:t>
            </a:r>
          </a:p>
        </p:txBody>
      </p:sp>
      <p:sp>
        <p:nvSpPr>
          <p:cNvPr id="27" name="Rechthoek 26">
            <a:extLst>
              <a:ext uri="{FF2B5EF4-FFF2-40B4-BE49-F238E27FC236}">
                <a16:creationId xmlns:a16="http://schemas.microsoft.com/office/drawing/2014/main" id="{B20101E4-FC4F-4A8B-9C19-D15CEF45C716}"/>
              </a:ext>
            </a:extLst>
          </p:cNvPr>
          <p:cNvSpPr/>
          <p:nvPr/>
        </p:nvSpPr>
        <p:spPr>
          <a:xfrm>
            <a:off x="8524654" y="5483330"/>
            <a:ext cx="3042227" cy="9841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/>
              <a:t>Is </a:t>
            </a:r>
            <a:r>
              <a:rPr lang="nl-BE" dirty="0" err="1"/>
              <a:t>it</a:t>
            </a:r>
            <a:r>
              <a:rPr lang="nl-BE" dirty="0"/>
              <a:t> </a:t>
            </a:r>
            <a:r>
              <a:rPr lang="nl-BE" dirty="0" err="1"/>
              <a:t>possible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test </a:t>
            </a:r>
            <a:r>
              <a:rPr lang="nl-BE" dirty="0" err="1"/>
              <a:t>our</a:t>
            </a:r>
            <a:r>
              <a:rPr lang="nl-BE" dirty="0"/>
              <a:t> controller </a:t>
            </a:r>
            <a:r>
              <a:rPr lang="nl-BE" dirty="0" err="1"/>
              <a:t>methods</a:t>
            </a:r>
            <a:r>
              <a:rPr lang="nl-BE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491428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27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AB9B363-BF7F-4020-B3F7-BA0797E849A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/>
          </a:bodyPr>
          <a:lstStyle/>
          <a:p>
            <a:r>
              <a:rPr lang="en-US" altLang="en-US" sz="2400" dirty="0"/>
              <a:t>So the controller now declares 2 class variables.  One  for an object that implements the </a:t>
            </a:r>
            <a:r>
              <a:rPr lang="en-US" altLang="en-US" sz="2400" dirty="0" err="1"/>
              <a:t>IRepository</a:t>
            </a:r>
            <a:r>
              <a:rPr lang="en-US" altLang="en-US" sz="2400" dirty="0"/>
              <a:t>&lt;Movie&gt; interface and another one that implements the </a:t>
            </a:r>
            <a:r>
              <a:rPr lang="en-US" altLang="en-US" sz="2400" dirty="0" err="1"/>
              <a:t>IRepository</a:t>
            </a:r>
            <a:r>
              <a:rPr lang="en-US" altLang="en-US" sz="2400" dirty="0"/>
              <a:t>&lt;Rating&gt; interface.  In the constructor the </a:t>
            </a:r>
            <a:r>
              <a:rPr lang="en-US" altLang="en-US" sz="2400" dirty="0" err="1"/>
              <a:t>MovieContext</a:t>
            </a:r>
            <a:r>
              <a:rPr lang="en-US" altLang="en-US" sz="2400" dirty="0"/>
              <a:t> is passed to each repository object.</a:t>
            </a:r>
            <a:br>
              <a:rPr lang="en-US" altLang="en-US" sz="2400" dirty="0"/>
            </a:br>
            <a:endParaRPr lang="en-GB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121D8D1-AA2D-4572-826B-DD47849F9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Change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MoviesController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use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repository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AC7573-9455-4877-AB49-C116AFB98B4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30</a:t>
            </a:fld>
            <a:endParaRPr lang="nl-BE" sz="1200" dirty="0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494308C0-E340-DB9E-0FD0-9C88833809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8849" y="3348375"/>
            <a:ext cx="7734300" cy="3095625"/>
          </a:xfrm>
          <a:prstGeom prst="rect">
            <a:avLst/>
          </a:prstGeom>
          <a:ln>
            <a:solidFill>
              <a:srgbClr val="2194BF"/>
            </a:solidFill>
          </a:ln>
        </p:spPr>
      </p:pic>
    </p:spTree>
    <p:extLst>
      <p:ext uri="{BB962C8B-B14F-4D97-AF65-F5344CB8AC3E}">
        <p14:creationId xmlns:p14="http://schemas.microsoft.com/office/powerpoint/2010/main" val="34446387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AB9B363-BF7F-4020-B3F7-BA0797E849A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nl-BE" b="1" dirty="0" err="1">
                <a:solidFill>
                  <a:srgbClr val="F04C25"/>
                </a:solidFill>
              </a:rPr>
              <a:t>Exercise</a:t>
            </a:r>
            <a:r>
              <a:rPr lang="nl-BE" b="1" dirty="0">
                <a:solidFill>
                  <a:srgbClr val="F04C25"/>
                </a:solidFill>
              </a:rPr>
              <a:t>:</a:t>
            </a:r>
            <a:r>
              <a:rPr lang="nl-BE" dirty="0"/>
              <a:t> Next step is </a:t>
            </a:r>
            <a:r>
              <a:rPr lang="nl-BE" dirty="0" err="1"/>
              <a:t>to</a:t>
            </a:r>
            <a:r>
              <a:rPr lang="nl-BE" dirty="0"/>
              <a:t> call</a:t>
            </a:r>
            <a:r>
              <a:rPr lang="en-GB" dirty="0"/>
              <a:t> the CRUD methods in the repositories instead of the database context.</a:t>
            </a:r>
            <a:br>
              <a:rPr lang="nl-BE" sz="2400" dirty="0"/>
            </a:br>
            <a:endParaRPr lang="nl-BE" sz="2400" dirty="0"/>
          </a:p>
          <a:p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121D8D1-AA2D-4572-826B-DD47849F9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Change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MoviesController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use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repository</a:t>
            </a:r>
            <a:endParaRPr lang="en-GB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2D44812-D12F-438E-83B2-1F7ED7400F9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31</a:t>
            </a:fld>
            <a:endParaRPr lang="nl-BE" sz="1200" dirty="0"/>
          </a:p>
        </p:txBody>
      </p:sp>
    </p:spTree>
    <p:extLst>
      <p:ext uri="{BB962C8B-B14F-4D97-AF65-F5344CB8AC3E}">
        <p14:creationId xmlns:p14="http://schemas.microsoft.com/office/powerpoint/2010/main" val="11049839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8E116479-CA00-6FE6-F467-85B4A5628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Change </a:t>
            </a:r>
            <a:r>
              <a:rPr lang="nl-BE" dirty="0" err="1"/>
              <a:t>the</a:t>
            </a:r>
            <a:r>
              <a:rPr lang="nl-BE" dirty="0"/>
              <a:t> List </a:t>
            </a:r>
            <a:r>
              <a:rPr lang="nl-BE" dirty="0" err="1"/>
              <a:t>method</a:t>
            </a:r>
            <a:r>
              <a:rPr lang="nl-BE" dirty="0"/>
              <a:t> in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MoviesController</a:t>
            </a:r>
            <a:endParaRPr lang="nl-BE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99B76C17-576F-F66B-8199-70CC43010FC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32</a:t>
            </a:fld>
            <a:endParaRPr lang="nl-BE" sz="1200" dirty="0"/>
          </a:p>
        </p:txBody>
      </p:sp>
    </p:spTree>
    <p:extLst>
      <p:ext uri="{BB962C8B-B14F-4D97-AF65-F5344CB8AC3E}">
        <p14:creationId xmlns:p14="http://schemas.microsoft.com/office/powerpoint/2010/main" val="12590798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AB9B363-BF7F-4020-B3F7-BA0797E849A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nl-BE" sz="2400" dirty="0" err="1"/>
              <a:t>Notice</a:t>
            </a:r>
            <a:r>
              <a:rPr lang="nl-BE" sz="2400" dirty="0"/>
              <a:t> </a:t>
            </a:r>
            <a:r>
              <a:rPr lang="nl-BE" sz="2400" dirty="0" err="1"/>
              <a:t>that</a:t>
            </a:r>
            <a:r>
              <a:rPr lang="nl-BE" sz="2400" dirty="0"/>
              <a:t> on </a:t>
            </a:r>
            <a:r>
              <a:rPr lang="nl-BE" sz="2400" dirty="0" err="1"/>
              <a:t>the</a:t>
            </a:r>
            <a:r>
              <a:rPr lang="nl-BE" sz="2400" dirty="0"/>
              <a:t> </a:t>
            </a:r>
            <a:r>
              <a:rPr lang="nl-BE" sz="2400" dirty="0" err="1"/>
              <a:t>detailspage</a:t>
            </a:r>
            <a:r>
              <a:rPr lang="nl-BE" sz="2400" dirty="0"/>
              <a:t> of a movie </a:t>
            </a:r>
            <a:r>
              <a:rPr lang="nl-BE" sz="2400" dirty="0" err="1"/>
              <a:t>the</a:t>
            </a:r>
            <a:r>
              <a:rPr lang="nl-BE" sz="2400" dirty="0"/>
              <a:t> </a:t>
            </a:r>
            <a:r>
              <a:rPr lang="nl-BE" sz="2400" dirty="0" err="1"/>
              <a:t>entire</a:t>
            </a:r>
            <a:r>
              <a:rPr lang="nl-BE" sz="2400" dirty="0"/>
              <a:t> rating name </a:t>
            </a:r>
            <a:r>
              <a:rPr lang="nl-BE" sz="2400" dirty="0" err="1"/>
              <a:t>appears</a:t>
            </a:r>
            <a:r>
              <a:rPr lang="nl-BE" sz="2400" dirty="0"/>
              <a:t> </a:t>
            </a:r>
            <a:r>
              <a:rPr lang="nl-BE" sz="2400" dirty="0" err="1"/>
              <a:t>due</a:t>
            </a:r>
            <a:r>
              <a:rPr lang="nl-BE" sz="2400" dirty="0"/>
              <a:t> </a:t>
            </a:r>
            <a:r>
              <a:rPr lang="nl-BE" sz="2400" dirty="0" err="1"/>
              <a:t>to</a:t>
            </a:r>
            <a:r>
              <a:rPr lang="nl-BE" sz="2400" dirty="0"/>
              <a:t>  </a:t>
            </a:r>
            <a:r>
              <a:rPr lang="nl-BE" sz="2400" dirty="0" err="1"/>
              <a:t>the</a:t>
            </a:r>
            <a:r>
              <a:rPr lang="nl-BE" sz="2400" dirty="0"/>
              <a:t> EF </a:t>
            </a:r>
            <a:r>
              <a:rPr lang="nl-BE" sz="2400" dirty="0" err="1"/>
              <a:t>Eager</a:t>
            </a:r>
            <a:r>
              <a:rPr lang="nl-BE" sz="2400" dirty="0"/>
              <a:t> </a:t>
            </a:r>
            <a:r>
              <a:rPr lang="nl-BE" sz="2400" dirty="0" err="1"/>
              <a:t>Loading</a:t>
            </a:r>
            <a:r>
              <a:rPr lang="nl-BE" sz="2400" dirty="0"/>
              <a:t> </a:t>
            </a:r>
            <a:r>
              <a:rPr lang="nl-BE" sz="2400" dirty="0" err="1"/>
              <a:t>principle</a:t>
            </a:r>
            <a:r>
              <a:rPr lang="nl-BE" sz="2400" dirty="0"/>
              <a:t>.</a:t>
            </a:r>
            <a:br>
              <a:rPr lang="nl-BE" sz="2400" dirty="0"/>
            </a:br>
            <a:endParaRPr lang="nl-BE" sz="2400" dirty="0"/>
          </a:p>
          <a:p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121D8D1-AA2D-4572-826B-DD47849F9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Change </a:t>
            </a:r>
            <a:r>
              <a:rPr lang="nl-BE" dirty="0" err="1"/>
              <a:t>the</a:t>
            </a:r>
            <a:r>
              <a:rPr lang="nl-BE" dirty="0"/>
              <a:t> Details </a:t>
            </a:r>
            <a:r>
              <a:rPr lang="nl-BE" dirty="0" err="1"/>
              <a:t>method</a:t>
            </a:r>
            <a:r>
              <a:rPr lang="nl-BE" dirty="0"/>
              <a:t> in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MoviesController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923FE2-6D73-4A22-9FB6-D7B463662C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2348" y="3218344"/>
            <a:ext cx="5600700" cy="1933575"/>
          </a:xfrm>
          <a:prstGeom prst="rect">
            <a:avLst/>
          </a:prstGeom>
          <a:ln>
            <a:solidFill>
              <a:srgbClr val="2194BF"/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52E0144-3333-4388-B7B3-991F525CDD42}"/>
              </a:ext>
            </a:extLst>
          </p:cNvPr>
          <p:cNvSpPr/>
          <p:nvPr/>
        </p:nvSpPr>
        <p:spPr>
          <a:xfrm>
            <a:off x="2325533" y="3860278"/>
            <a:ext cx="2923674" cy="32485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639C8ED-BE3D-4E61-A484-72EFD5D2D0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9453" y="2935875"/>
            <a:ext cx="2924927" cy="2498514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7698506-4C19-4DA3-9821-525817810F5C}"/>
              </a:ext>
            </a:extLst>
          </p:cNvPr>
          <p:cNvSpPr/>
          <p:nvPr/>
        </p:nvSpPr>
        <p:spPr>
          <a:xfrm>
            <a:off x="7390827" y="5013986"/>
            <a:ext cx="1913022" cy="6093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2D44812-D12F-438E-83B2-1F7ED7400F9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33</a:t>
            </a:fld>
            <a:endParaRPr lang="nl-BE" sz="1200" dirty="0"/>
          </a:p>
        </p:txBody>
      </p:sp>
    </p:spTree>
    <p:extLst>
      <p:ext uri="{BB962C8B-B14F-4D97-AF65-F5344CB8AC3E}">
        <p14:creationId xmlns:p14="http://schemas.microsoft.com/office/powerpoint/2010/main" val="40502657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AB9B363-BF7F-4020-B3F7-BA0797E849A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/>
          </a:bodyPr>
          <a:lstStyle/>
          <a:p>
            <a:r>
              <a:rPr lang="nl-BE" sz="2400" dirty="0" err="1">
                <a:solidFill>
                  <a:schemeClr val="bg2">
                    <a:lumMod val="25000"/>
                  </a:schemeClr>
                </a:solidFill>
                <a:latin typeface="+mn-lt"/>
              </a:rPr>
              <a:t>Now</a:t>
            </a:r>
            <a:r>
              <a:rPr lang="nl-BE" sz="2400" dirty="0">
                <a:solidFill>
                  <a:schemeClr val="bg2">
                    <a:lumMod val="25000"/>
                  </a:schemeClr>
                </a:solidFill>
                <a:latin typeface="+mn-lt"/>
              </a:rPr>
              <a:t> </a:t>
            </a:r>
            <a:r>
              <a:rPr lang="nl-BE" sz="2400" dirty="0" err="1">
                <a:solidFill>
                  <a:schemeClr val="bg2">
                    <a:lumMod val="25000"/>
                  </a:schemeClr>
                </a:solidFill>
                <a:latin typeface="+mn-lt"/>
              </a:rPr>
              <a:t>this</a:t>
            </a:r>
            <a:r>
              <a:rPr lang="nl-BE" sz="2400" dirty="0">
                <a:solidFill>
                  <a:schemeClr val="bg2">
                    <a:lumMod val="25000"/>
                  </a:schemeClr>
                </a:solidFill>
                <a:latin typeface="+mn-lt"/>
              </a:rPr>
              <a:t> EF </a:t>
            </a:r>
            <a:r>
              <a:rPr lang="nl-BE" sz="2400" dirty="0" err="1">
                <a:solidFill>
                  <a:schemeClr val="bg2">
                    <a:lumMod val="25000"/>
                  </a:schemeClr>
                </a:solidFill>
                <a:latin typeface="+mn-lt"/>
              </a:rPr>
              <a:t>Eager</a:t>
            </a:r>
            <a:r>
              <a:rPr lang="nl-BE" sz="2400" dirty="0">
                <a:solidFill>
                  <a:schemeClr val="bg2">
                    <a:lumMod val="25000"/>
                  </a:schemeClr>
                </a:solidFill>
                <a:latin typeface="+mn-lt"/>
              </a:rPr>
              <a:t> </a:t>
            </a:r>
            <a:r>
              <a:rPr lang="nl-BE" sz="2400" dirty="0" err="1">
                <a:solidFill>
                  <a:schemeClr val="bg2">
                    <a:lumMod val="25000"/>
                  </a:schemeClr>
                </a:solidFill>
                <a:latin typeface="+mn-lt"/>
              </a:rPr>
              <a:t>Loading</a:t>
            </a:r>
            <a:r>
              <a:rPr lang="nl-BE" sz="2400" dirty="0">
                <a:solidFill>
                  <a:schemeClr val="bg2">
                    <a:lumMod val="25000"/>
                  </a:schemeClr>
                </a:solidFill>
                <a:latin typeface="+mn-lt"/>
              </a:rPr>
              <a:t> must </a:t>
            </a:r>
            <a:r>
              <a:rPr lang="nl-BE" sz="2400" dirty="0" err="1">
                <a:solidFill>
                  <a:schemeClr val="bg2">
                    <a:lumMod val="25000"/>
                  </a:schemeClr>
                </a:solidFill>
                <a:latin typeface="+mn-lt"/>
              </a:rPr>
              <a:t>be</a:t>
            </a:r>
            <a:r>
              <a:rPr lang="nl-BE" sz="2400" dirty="0">
                <a:solidFill>
                  <a:schemeClr val="bg2">
                    <a:lumMod val="25000"/>
                  </a:schemeClr>
                </a:solidFill>
                <a:latin typeface="+mn-lt"/>
              </a:rPr>
              <a:t> </a:t>
            </a:r>
            <a:r>
              <a:rPr lang="nl-BE" sz="2400" dirty="0" err="1">
                <a:solidFill>
                  <a:schemeClr val="bg2">
                    <a:lumMod val="25000"/>
                  </a:schemeClr>
                </a:solidFill>
                <a:latin typeface="+mn-lt"/>
              </a:rPr>
              <a:t>accomplished</a:t>
            </a:r>
            <a:r>
              <a:rPr lang="nl-BE" sz="2400" dirty="0">
                <a:solidFill>
                  <a:schemeClr val="bg2">
                    <a:lumMod val="25000"/>
                  </a:schemeClr>
                </a:solidFill>
                <a:latin typeface="+mn-lt"/>
              </a:rPr>
              <a:t> in </a:t>
            </a:r>
            <a:r>
              <a:rPr lang="nl-BE" sz="2400" dirty="0" err="1">
                <a:solidFill>
                  <a:schemeClr val="bg2">
                    <a:lumMod val="25000"/>
                  </a:schemeClr>
                </a:solidFill>
                <a:latin typeface="+mn-lt"/>
              </a:rPr>
              <a:t>the</a:t>
            </a:r>
            <a:r>
              <a:rPr lang="nl-BE" sz="2400" dirty="0">
                <a:solidFill>
                  <a:schemeClr val="bg2">
                    <a:lumMod val="25000"/>
                  </a:schemeClr>
                </a:solidFill>
                <a:latin typeface="+mn-lt"/>
              </a:rPr>
              <a:t> </a:t>
            </a:r>
            <a:r>
              <a:rPr lang="nl-BE" sz="2400" dirty="0" err="1">
                <a:solidFill>
                  <a:schemeClr val="bg2">
                    <a:lumMod val="25000"/>
                  </a:schemeClr>
                </a:solidFill>
                <a:latin typeface="+mn-lt"/>
              </a:rPr>
              <a:t>repository</a:t>
            </a:r>
            <a:r>
              <a:rPr lang="nl-BE" sz="2400" dirty="0">
                <a:solidFill>
                  <a:schemeClr val="bg2">
                    <a:lumMod val="25000"/>
                  </a:schemeClr>
                </a:solidFill>
                <a:latin typeface="+mn-lt"/>
              </a:rPr>
              <a:t>.</a:t>
            </a:r>
            <a:endParaRPr lang="en-GB" sz="2400" dirty="0">
              <a:solidFill>
                <a:schemeClr val="bg2">
                  <a:lumMod val="25000"/>
                </a:schemeClr>
              </a:solidFill>
              <a:latin typeface="+mn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121D8D1-AA2D-4572-826B-DD47849F9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Change </a:t>
            </a:r>
            <a:r>
              <a:rPr lang="nl-BE" dirty="0" err="1"/>
              <a:t>the</a:t>
            </a:r>
            <a:r>
              <a:rPr lang="nl-BE" dirty="0"/>
              <a:t> Details </a:t>
            </a:r>
            <a:r>
              <a:rPr lang="nl-BE" dirty="0" err="1"/>
              <a:t>method</a:t>
            </a:r>
            <a:r>
              <a:rPr lang="nl-BE" dirty="0"/>
              <a:t> in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MoviesController</a:t>
            </a:r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4721DC-2F5D-4BCA-9B59-56A793E045DF}"/>
              </a:ext>
            </a:extLst>
          </p:cNvPr>
          <p:cNvSpPr txBox="1"/>
          <p:nvPr/>
        </p:nvSpPr>
        <p:spPr>
          <a:xfrm>
            <a:off x="663347" y="4701287"/>
            <a:ext cx="33425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2400" dirty="0">
                <a:solidFill>
                  <a:schemeClr val="bg2">
                    <a:lumMod val="25000"/>
                  </a:schemeClr>
                </a:solidFill>
              </a:rPr>
              <a:t>In </a:t>
            </a:r>
            <a:r>
              <a:rPr lang="nl-BE" sz="2400" dirty="0" err="1">
                <a:solidFill>
                  <a:schemeClr val="bg2">
                    <a:lumMod val="25000"/>
                  </a:schemeClr>
                </a:solidFill>
              </a:rPr>
              <a:t>the</a:t>
            </a:r>
            <a:r>
              <a:rPr lang="nl-BE" sz="24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nl-BE" sz="2400" dirty="0" err="1">
                <a:solidFill>
                  <a:schemeClr val="bg2">
                    <a:lumMod val="25000"/>
                  </a:schemeClr>
                </a:solidFill>
              </a:rPr>
              <a:t>MovieController</a:t>
            </a:r>
            <a:endParaRPr lang="en-GB" sz="2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3874EEF-38F8-4C33-9E61-C241E741F12D}"/>
              </a:ext>
            </a:extLst>
          </p:cNvPr>
          <p:cNvSpPr txBox="1"/>
          <p:nvPr/>
        </p:nvSpPr>
        <p:spPr>
          <a:xfrm>
            <a:off x="663347" y="2663353"/>
            <a:ext cx="33602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2400" dirty="0">
                <a:solidFill>
                  <a:schemeClr val="bg2">
                    <a:lumMod val="25000"/>
                  </a:schemeClr>
                </a:solidFill>
              </a:rPr>
              <a:t>In </a:t>
            </a:r>
            <a:r>
              <a:rPr lang="nl-BE" sz="2400" dirty="0" err="1">
                <a:solidFill>
                  <a:schemeClr val="bg2">
                    <a:lumMod val="25000"/>
                  </a:schemeClr>
                </a:solidFill>
              </a:rPr>
              <a:t>the</a:t>
            </a:r>
            <a:r>
              <a:rPr lang="nl-BE" sz="24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nl-BE" sz="2400" dirty="0" err="1">
                <a:solidFill>
                  <a:schemeClr val="bg2">
                    <a:lumMod val="25000"/>
                  </a:schemeClr>
                </a:solidFill>
              </a:rPr>
              <a:t>MovieRepository</a:t>
            </a:r>
            <a:endParaRPr lang="en-GB" sz="2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357530-6C8D-4415-9360-54777F0FA18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34</a:t>
            </a:fld>
            <a:endParaRPr lang="nl-BE" sz="1200" dirty="0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8DFB8F76-3547-411A-B55B-B07A0F3735E9}"/>
              </a:ext>
            </a:extLst>
          </p:cNvPr>
          <p:cNvSpPr/>
          <p:nvPr/>
        </p:nvSpPr>
        <p:spPr>
          <a:xfrm>
            <a:off x="6309734" y="3387227"/>
            <a:ext cx="5323466" cy="86854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kstvak 12">
            <a:extLst>
              <a:ext uri="{FF2B5EF4-FFF2-40B4-BE49-F238E27FC236}">
                <a16:creationId xmlns:a16="http://schemas.microsoft.com/office/drawing/2014/main" id="{2A71E438-88CD-9FDB-FFBC-0871422680AA}"/>
              </a:ext>
            </a:extLst>
          </p:cNvPr>
          <p:cNvSpPr txBox="1"/>
          <p:nvPr/>
        </p:nvSpPr>
        <p:spPr>
          <a:xfrm>
            <a:off x="4258484" y="2663353"/>
            <a:ext cx="7680960" cy="1754326"/>
          </a:xfrm>
          <a:prstGeom prst="rect">
            <a:avLst/>
          </a:prstGeom>
          <a:noFill/>
          <a:ln>
            <a:solidFill>
              <a:srgbClr val="2194BF"/>
            </a:solidFill>
          </a:ln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Movie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GetByID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id)</a:t>
            </a: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r>
              <a:rPr lang="nl-BE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    return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_</a:t>
            </a:r>
            <a:r>
              <a:rPr lang="nl-BE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context.Movies</a:t>
            </a:r>
            <a:endParaRPr lang="nl-BE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.</a:t>
            </a:r>
            <a:r>
              <a:rPr lang="nl-BE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Include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(m =&gt; </a:t>
            </a:r>
            <a:r>
              <a:rPr lang="nl-BE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m.Rating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)</a:t>
            </a: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.</a:t>
            </a:r>
            <a:r>
              <a:rPr lang="nl-BE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SingleOrDefault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(m =&gt; </a:t>
            </a:r>
            <a:r>
              <a:rPr lang="nl-BE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m.MovieID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== </a:t>
            </a:r>
            <a:r>
              <a:rPr lang="nl-BE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id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  <a:endParaRPr lang="nl-BE" dirty="0"/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9ED04CC0-7C16-E500-DF12-74930723DF75}"/>
              </a:ext>
            </a:extLst>
          </p:cNvPr>
          <p:cNvSpPr txBox="1"/>
          <p:nvPr/>
        </p:nvSpPr>
        <p:spPr>
          <a:xfrm>
            <a:off x="4258484" y="4701287"/>
            <a:ext cx="7026175" cy="1754326"/>
          </a:xfrm>
          <a:prstGeom prst="rect">
            <a:avLst/>
          </a:prstGeom>
          <a:noFill/>
          <a:ln>
            <a:solidFill>
              <a:srgbClr val="2194BF"/>
            </a:solidFill>
          </a:ln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IActionResult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Details(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id)</a:t>
            </a: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    var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movie =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movieRepository.GetByID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(id);</a:t>
            </a:r>
          </a:p>
          <a:p>
            <a:endParaRPr lang="nl-BE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nl-BE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    return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View(movie);</a:t>
            </a: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7353392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A0E54EB-8682-413C-92E6-10AC6FE1D8F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nl-BE" dirty="0" err="1"/>
              <a:t>All</a:t>
            </a:r>
            <a:r>
              <a:rPr lang="nl-BE" dirty="0"/>
              <a:t> </a:t>
            </a:r>
            <a:r>
              <a:rPr lang="nl-BE" dirty="0" err="1"/>
              <a:t>functions</a:t>
            </a:r>
            <a:r>
              <a:rPr lang="nl-BE" dirty="0"/>
              <a:t> </a:t>
            </a:r>
            <a:r>
              <a:rPr lang="nl-BE" dirty="0" err="1"/>
              <a:t>should</a:t>
            </a:r>
            <a:r>
              <a:rPr lang="nl-BE" dirty="0"/>
              <a:t> </a:t>
            </a:r>
            <a:r>
              <a:rPr lang="nl-BE" dirty="0" err="1"/>
              <a:t>work</a:t>
            </a:r>
            <a:r>
              <a:rPr lang="nl-BE" dirty="0"/>
              <a:t>. The </a:t>
            </a:r>
            <a:r>
              <a:rPr lang="nl-BE" dirty="0" err="1"/>
              <a:t>main</a:t>
            </a:r>
            <a:r>
              <a:rPr lang="nl-BE" dirty="0"/>
              <a:t> </a:t>
            </a:r>
            <a:r>
              <a:rPr lang="nl-BE" dirty="0" err="1"/>
              <a:t>difference</a:t>
            </a:r>
            <a:r>
              <a:rPr lang="nl-BE" dirty="0"/>
              <a:t> is </a:t>
            </a:r>
            <a:r>
              <a:rPr lang="nl-BE" dirty="0" err="1"/>
              <a:t>now</a:t>
            </a:r>
            <a:r>
              <a:rPr lang="nl-BE" dirty="0"/>
              <a:t> </a:t>
            </a:r>
            <a:r>
              <a:rPr lang="nl-BE" dirty="0" err="1"/>
              <a:t>that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MoviesController</a:t>
            </a:r>
            <a:r>
              <a:rPr lang="nl-BE" dirty="0"/>
              <a:t> calls </a:t>
            </a:r>
            <a:r>
              <a:rPr lang="nl-BE" dirty="0" err="1"/>
              <a:t>both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Repositories</a:t>
            </a:r>
            <a:r>
              <a:rPr lang="nl-BE" dirty="0"/>
              <a:t> </a:t>
            </a:r>
            <a:r>
              <a:rPr lang="nl-BE" dirty="0" err="1"/>
              <a:t>for</a:t>
            </a:r>
            <a:r>
              <a:rPr lang="nl-BE" dirty="0"/>
              <a:t> </a:t>
            </a:r>
            <a:r>
              <a:rPr lang="nl-BE" dirty="0" err="1"/>
              <a:t>all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data transactions.</a:t>
            </a:r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D09BC2A-7E0A-4AD4-BBBA-F0EE7B7150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Test </a:t>
            </a:r>
            <a:r>
              <a:rPr lang="nl-BE" dirty="0" err="1"/>
              <a:t>AllMovies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954D95-7042-4ECC-8C45-29ADF0DA87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7411" y="3528998"/>
            <a:ext cx="3477175" cy="2501002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0BF9B7-167C-4445-9FB3-1644FB350B4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35</a:t>
            </a:fld>
            <a:endParaRPr lang="nl-BE" sz="1200" dirty="0"/>
          </a:p>
        </p:txBody>
      </p:sp>
    </p:spTree>
    <p:extLst>
      <p:ext uri="{BB962C8B-B14F-4D97-AF65-F5344CB8AC3E}">
        <p14:creationId xmlns:p14="http://schemas.microsoft.com/office/powerpoint/2010/main" val="56202910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EFA8851-64FF-4850-BE80-70DDF478FBF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F04C25"/>
                </a:solidFill>
              </a:rPr>
              <a:t>Next week, We'll do even better than this!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4D26A72-46E6-4024-84F4-ECBFBD816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Concept of a </a:t>
            </a:r>
            <a:r>
              <a:rPr lang="nl-BE" dirty="0" err="1"/>
              <a:t>generic</a:t>
            </a:r>
            <a:r>
              <a:rPr lang="nl-BE" dirty="0"/>
              <a:t> </a:t>
            </a:r>
            <a:r>
              <a:rPr lang="nl-BE" dirty="0" err="1"/>
              <a:t>repository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E07F2C-C849-4182-B5ED-A8040590644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36</a:t>
            </a:fld>
            <a:endParaRPr lang="nl-BE" sz="1200" dirty="0"/>
          </a:p>
        </p:txBody>
      </p:sp>
    </p:spTree>
    <p:extLst>
      <p:ext uri="{BB962C8B-B14F-4D97-AF65-F5344CB8AC3E}">
        <p14:creationId xmlns:p14="http://schemas.microsoft.com/office/powerpoint/2010/main" val="9124389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Lightning Bolt 6">
            <a:extLst>
              <a:ext uri="{FF2B5EF4-FFF2-40B4-BE49-F238E27FC236}">
                <a16:creationId xmlns:a16="http://schemas.microsoft.com/office/drawing/2014/main" id="{B3DB8009-7664-41DE-B9F9-3647B1AF24BC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lightningBol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Lightning Bolt 7">
            <a:extLst>
              <a:ext uri="{FF2B5EF4-FFF2-40B4-BE49-F238E27FC236}">
                <a16:creationId xmlns:a16="http://schemas.microsoft.com/office/drawing/2014/main" id="{69314E27-A2B3-4A0F-9B90-D2926093013F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lightningBol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185C2CB3-5DE9-4AC9-A0A0-CF5A1E43CBF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0" y="1435748"/>
            <a:ext cx="6503437" cy="4886034"/>
          </a:xfrm>
        </p:spPr>
        <p:txBody>
          <a:bodyPr>
            <a:normAutofit/>
          </a:bodyPr>
          <a:lstStyle/>
          <a:p>
            <a:r>
              <a:rPr lang="nl-BE" sz="2400" dirty="0"/>
              <a:t>In </a:t>
            </a:r>
            <a:r>
              <a:rPr lang="nl-BE" sz="2400" dirty="0" err="1"/>
              <a:t>the</a:t>
            </a:r>
            <a:r>
              <a:rPr lang="nl-BE" sz="2400" dirty="0"/>
              <a:t> course ASP.NET MVC, we </a:t>
            </a:r>
            <a:r>
              <a:rPr lang="nl-BE" sz="2400" dirty="0" err="1"/>
              <a:t>used</a:t>
            </a:r>
            <a:r>
              <a:rPr lang="nl-BE" sz="2400" dirty="0"/>
              <a:t> </a:t>
            </a:r>
            <a:r>
              <a:rPr lang="nl-BE" sz="2400" dirty="0">
                <a:solidFill>
                  <a:schemeClr val="accent1"/>
                </a:solidFill>
              </a:rPr>
              <a:t>no </a:t>
            </a:r>
            <a:r>
              <a:rPr lang="nl-BE" sz="2400" dirty="0" err="1">
                <a:solidFill>
                  <a:schemeClr val="accent1"/>
                </a:solidFill>
              </a:rPr>
              <a:t>repository</a:t>
            </a:r>
            <a:r>
              <a:rPr lang="nl-BE" sz="2400" dirty="0"/>
              <a:t>.</a:t>
            </a:r>
            <a:endParaRPr lang="en-GB" sz="2400" dirty="0"/>
          </a:p>
          <a:p>
            <a:endParaRPr lang="nl-BE" sz="2400" dirty="0"/>
          </a:p>
          <a:p>
            <a:r>
              <a:rPr lang="nl-BE" sz="2400" dirty="0"/>
              <a:t>In </a:t>
            </a:r>
            <a:r>
              <a:rPr lang="nl-BE" sz="2400" u="sng" dirty="0" err="1"/>
              <a:t>this</a:t>
            </a:r>
            <a:r>
              <a:rPr lang="nl-BE" sz="2400" u="sng" dirty="0"/>
              <a:t> </a:t>
            </a:r>
            <a:r>
              <a:rPr lang="nl-BE" sz="2400" u="sng" dirty="0" err="1"/>
              <a:t>chapter</a:t>
            </a:r>
            <a:r>
              <a:rPr lang="nl-BE" sz="2400" u="sng" dirty="0"/>
              <a:t> </a:t>
            </a:r>
            <a:r>
              <a:rPr lang="nl-BE" sz="2400" dirty="0"/>
              <a:t>we </a:t>
            </a:r>
            <a:r>
              <a:rPr lang="nl-BE" sz="2400" dirty="0" err="1"/>
              <a:t>create</a:t>
            </a:r>
            <a:r>
              <a:rPr lang="nl-BE" sz="2400" dirty="0"/>
              <a:t> </a:t>
            </a:r>
            <a:r>
              <a:rPr lang="nl-BE" sz="2400" dirty="0" err="1"/>
              <a:t>an</a:t>
            </a:r>
            <a:r>
              <a:rPr lang="nl-BE" sz="2400" dirty="0"/>
              <a:t> extra </a:t>
            </a:r>
            <a:r>
              <a:rPr lang="nl-BE" sz="2400" dirty="0" err="1"/>
              <a:t>layer</a:t>
            </a:r>
            <a:r>
              <a:rPr lang="nl-BE" sz="2400" dirty="0"/>
              <a:t> </a:t>
            </a:r>
            <a:r>
              <a:rPr lang="nl-BE" sz="2400" dirty="0" err="1"/>
              <a:t>called</a:t>
            </a:r>
            <a:r>
              <a:rPr lang="nl-BE" sz="2400" dirty="0"/>
              <a:t> a </a:t>
            </a:r>
            <a:r>
              <a:rPr lang="nl-BE" sz="2400" b="1" dirty="0" err="1">
                <a:solidFill>
                  <a:srgbClr val="F04C25"/>
                </a:solidFill>
              </a:rPr>
              <a:t>Repository</a:t>
            </a:r>
            <a:r>
              <a:rPr lang="nl-BE" sz="2400" dirty="0">
                <a:solidFill>
                  <a:schemeClr val="tx1"/>
                </a:solidFill>
              </a:rPr>
              <a:t> </a:t>
            </a:r>
            <a:r>
              <a:rPr lang="nl-BE" sz="2400" dirty="0" err="1">
                <a:solidFill>
                  <a:schemeClr val="tx1"/>
                </a:solidFill>
              </a:rPr>
              <a:t>which</a:t>
            </a:r>
            <a:r>
              <a:rPr lang="nl-BE" sz="2400" dirty="0">
                <a:solidFill>
                  <a:schemeClr val="tx1"/>
                </a:solidFill>
              </a:rPr>
              <a:t> </a:t>
            </a:r>
            <a:r>
              <a:rPr lang="nl-BE" sz="2400" dirty="0" err="1">
                <a:solidFill>
                  <a:schemeClr val="tx1"/>
                </a:solidFill>
              </a:rPr>
              <a:t>encapsulates</a:t>
            </a:r>
            <a:r>
              <a:rPr lang="nl-BE" sz="2400" dirty="0">
                <a:solidFill>
                  <a:schemeClr val="tx1"/>
                </a:solidFill>
              </a:rPr>
              <a:t> </a:t>
            </a:r>
            <a:r>
              <a:rPr lang="nl-BE" sz="2400" dirty="0" err="1">
                <a:solidFill>
                  <a:schemeClr val="tx1"/>
                </a:solidFill>
              </a:rPr>
              <a:t>the</a:t>
            </a:r>
            <a:r>
              <a:rPr lang="nl-BE" sz="2400" dirty="0">
                <a:solidFill>
                  <a:schemeClr val="tx1"/>
                </a:solidFill>
              </a:rPr>
              <a:t> </a:t>
            </a:r>
            <a:r>
              <a:rPr lang="nl-BE" sz="2400" dirty="0">
                <a:solidFill>
                  <a:srgbClr val="2194BF"/>
                </a:solidFill>
              </a:rPr>
              <a:t>D</a:t>
            </a:r>
            <a:r>
              <a:rPr lang="nl-BE" sz="2400" dirty="0">
                <a:solidFill>
                  <a:schemeClr val="tx1"/>
                </a:solidFill>
              </a:rPr>
              <a:t>ata </a:t>
            </a:r>
            <a:r>
              <a:rPr lang="nl-BE" sz="2400" dirty="0">
                <a:solidFill>
                  <a:srgbClr val="2194BF"/>
                </a:solidFill>
              </a:rPr>
              <a:t>A</a:t>
            </a:r>
            <a:r>
              <a:rPr lang="nl-BE" sz="2400" dirty="0">
                <a:solidFill>
                  <a:schemeClr val="tx1"/>
                </a:solidFill>
              </a:rPr>
              <a:t>ccess </a:t>
            </a:r>
            <a:r>
              <a:rPr lang="nl-BE" sz="2400" dirty="0" err="1">
                <a:solidFill>
                  <a:srgbClr val="2194BF"/>
                </a:solidFill>
              </a:rPr>
              <a:t>L</a:t>
            </a:r>
            <a:r>
              <a:rPr lang="nl-BE" sz="2400" dirty="0" err="1">
                <a:solidFill>
                  <a:schemeClr val="tx1"/>
                </a:solidFill>
              </a:rPr>
              <a:t>ayer</a:t>
            </a:r>
            <a:r>
              <a:rPr lang="nl-BE" sz="2400" dirty="0">
                <a:solidFill>
                  <a:schemeClr val="tx1"/>
                </a:solidFill>
              </a:rPr>
              <a:t>.</a:t>
            </a:r>
            <a:br>
              <a:rPr lang="nl-BE" sz="2400" dirty="0"/>
            </a:br>
            <a:br>
              <a:rPr lang="nl-BE" sz="2400" dirty="0"/>
            </a:br>
            <a:r>
              <a:rPr lang="nl-BE" sz="2400" u="sng" dirty="0"/>
              <a:t>Next </a:t>
            </a:r>
            <a:r>
              <a:rPr lang="nl-BE" sz="2400" u="sng" dirty="0" err="1"/>
              <a:t>chapter</a:t>
            </a:r>
            <a:r>
              <a:rPr lang="nl-BE" sz="2400" u="sng" dirty="0"/>
              <a:t> </a:t>
            </a:r>
            <a:r>
              <a:rPr lang="nl-BE" sz="2400" dirty="0" err="1"/>
              <a:t>the</a:t>
            </a:r>
            <a:r>
              <a:rPr lang="nl-BE" sz="2400" dirty="0"/>
              <a:t> </a:t>
            </a:r>
            <a:r>
              <a:rPr lang="nl-BE" sz="2400" b="1" dirty="0">
                <a:solidFill>
                  <a:schemeClr val="accent1"/>
                </a:solidFill>
              </a:rPr>
              <a:t>Unit Of </a:t>
            </a:r>
            <a:r>
              <a:rPr lang="nl-BE" sz="2400" b="1" dirty="0" err="1">
                <a:solidFill>
                  <a:schemeClr val="accent1"/>
                </a:solidFill>
              </a:rPr>
              <a:t>Work</a:t>
            </a:r>
            <a:r>
              <a:rPr lang="nl-BE" sz="2400" dirty="0"/>
              <a:t> </a:t>
            </a:r>
            <a:r>
              <a:rPr lang="nl-BE" sz="2400" dirty="0" err="1"/>
              <a:t>pattern</a:t>
            </a:r>
            <a:r>
              <a:rPr lang="nl-BE" sz="2400" dirty="0"/>
              <a:t> is </a:t>
            </a:r>
            <a:r>
              <a:rPr lang="nl-BE" sz="2400" dirty="0" err="1"/>
              <a:t>explained</a:t>
            </a:r>
            <a:r>
              <a:rPr lang="nl-BE" sz="2400" dirty="0"/>
              <a:t> </a:t>
            </a:r>
            <a:r>
              <a:rPr lang="nl-BE" sz="2400" dirty="0" err="1"/>
              <a:t>which</a:t>
            </a:r>
            <a:r>
              <a:rPr lang="nl-BE" sz="2400" dirty="0"/>
              <a:t> let </a:t>
            </a:r>
            <a:r>
              <a:rPr lang="nl-BE" sz="2400" dirty="0" err="1"/>
              <a:t>us</a:t>
            </a:r>
            <a:r>
              <a:rPr lang="nl-BE" sz="2400" dirty="0"/>
              <a:t> </a:t>
            </a:r>
            <a:r>
              <a:rPr lang="nl-BE" sz="2400" dirty="0" err="1"/>
              <a:t>work</a:t>
            </a:r>
            <a:r>
              <a:rPr lang="nl-BE" sz="2400" dirty="0"/>
              <a:t> </a:t>
            </a:r>
            <a:r>
              <a:rPr lang="nl-BE" sz="2400" dirty="0" err="1"/>
              <a:t>with</a:t>
            </a:r>
            <a:r>
              <a:rPr lang="nl-BE" sz="2400" dirty="0"/>
              <a:t> </a:t>
            </a:r>
            <a:r>
              <a:rPr lang="nl-BE" sz="2400" dirty="0">
                <a:solidFill>
                  <a:srgbClr val="2194BF"/>
                </a:solidFill>
              </a:rPr>
              <a:t>transactions</a:t>
            </a:r>
            <a:r>
              <a:rPr lang="nl-BE" sz="2400" dirty="0"/>
              <a:t>. </a:t>
            </a:r>
          </a:p>
        </p:txBody>
      </p:sp>
      <p:sp>
        <p:nvSpPr>
          <p:cNvPr id="23" name="Title 22">
            <a:extLst>
              <a:ext uri="{FF2B5EF4-FFF2-40B4-BE49-F238E27FC236}">
                <a16:creationId xmlns:a16="http://schemas.microsoft.com/office/drawing/2014/main" id="{DF73D6B6-F4DB-4171-827B-107C95D6F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 dirty="0"/>
              <a:t>3 approaches </a:t>
            </a:r>
            <a:r>
              <a:rPr lang="nl-BE" dirty="0" err="1"/>
              <a:t>for</a:t>
            </a:r>
            <a:r>
              <a:rPr lang="nl-BE" dirty="0"/>
              <a:t> data access</a:t>
            </a:r>
            <a:endParaRPr lang="en-GB" dirty="0"/>
          </a:p>
        </p:txBody>
      </p:sp>
      <p:sp>
        <p:nvSpPr>
          <p:cNvPr id="13" name="Lightning Bolt 12">
            <a:extLst>
              <a:ext uri="{FF2B5EF4-FFF2-40B4-BE49-F238E27FC236}">
                <a16:creationId xmlns:a16="http://schemas.microsoft.com/office/drawing/2014/main" id="{962DA86B-7FBE-44EE-8197-332D96300734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lightningBol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Lightning Bolt 13">
            <a:extLst>
              <a:ext uri="{FF2B5EF4-FFF2-40B4-BE49-F238E27FC236}">
                <a16:creationId xmlns:a16="http://schemas.microsoft.com/office/drawing/2014/main" id="{29BD7D37-B443-442B-9A31-6B4385EAF22A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lightningBol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Lightning Bolt 17">
            <a:extLst>
              <a:ext uri="{FF2B5EF4-FFF2-40B4-BE49-F238E27FC236}">
                <a16:creationId xmlns:a16="http://schemas.microsoft.com/office/drawing/2014/main" id="{49455F86-F586-42FC-85AE-90AE276BF543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lightningBol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Lightning Bolt 18">
            <a:extLst>
              <a:ext uri="{FF2B5EF4-FFF2-40B4-BE49-F238E27FC236}">
                <a16:creationId xmlns:a16="http://schemas.microsoft.com/office/drawing/2014/main" id="{1D2087E2-084C-40D2-A167-0BABE9143C02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lightningBol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Lightning Bolt 20">
            <a:extLst>
              <a:ext uri="{FF2B5EF4-FFF2-40B4-BE49-F238E27FC236}">
                <a16:creationId xmlns:a16="http://schemas.microsoft.com/office/drawing/2014/main" id="{7D23570B-94E7-4D94-A532-28A28339ADA5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lightningBol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Lightning Bolt 21">
            <a:extLst>
              <a:ext uri="{FF2B5EF4-FFF2-40B4-BE49-F238E27FC236}">
                <a16:creationId xmlns:a16="http://schemas.microsoft.com/office/drawing/2014/main" id="{34A72DA1-5D0A-4582-8A43-555BA3207BFF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lightningBol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Lightning Bolt 25">
            <a:extLst>
              <a:ext uri="{FF2B5EF4-FFF2-40B4-BE49-F238E27FC236}">
                <a16:creationId xmlns:a16="http://schemas.microsoft.com/office/drawing/2014/main" id="{DDC0EBBF-C230-46E4-8553-569B5F28A940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lightningBol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Lightning Bolt 26">
            <a:extLst>
              <a:ext uri="{FF2B5EF4-FFF2-40B4-BE49-F238E27FC236}">
                <a16:creationId xmlns:a16="http://schemas.microsoft.com/office/drawing/2014/main" id="{5D0D07EB-143B-4A95-9CFC-1B949673D39B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lightningBol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307C566E-381A-45C7-A3FD-F59FF5A5CA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259"/>
          <a:stretch/>
        </p:blipFill>
        <p:spPr>
          <a:xfrm>
            <a:off x="6503437" y="2005732"/>
            <a:ext cx="5137663" cy="4316050"/>
          </a:xfrm>
          <a:prstGeom prst="rect">
            <a:avLst/>
          </a:prstGeom>
        </p:spPr>
      </p:pic>
      <p:sp>
        <p:nvSpPr>
          <p:cNvPr id="30" name="Lightning Bolt 29">
            <a:extLst>
              <a:ext uri="{FF2B5EF4-FFF2-40B4-BE49-F238E27FC236}">
                <a16:creationId xmlns:a16="http://schemas.microsoft.com/office/drawing/2014/main" id="{E634BC5C-18E2-4B21-9222-80DE9C4217D6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lightningBol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Lightning Bolt 30">
            <a:extLst>
              <a:ext uri="{FF2B5EF4-FFF2-40B4-BE49-F238E27FC236}">
                <a16:creationId xmlns:a16="http://schemas.microsoft.com/office/drawing/2014/main" id="{366EB812-16DA-4B8D-B12B-C17D9A37A085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lightningBol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Lightning Bolt 31">
            <a:extLst>
              <a:ext uri="{FF2B5EF4-FFF2-40B4-BE49-F238E27FC236}">
                <a16:creationId xmlns:a16="http://schemas.microsoft.com/office/drawing/2014/main" id="{344C5F9A-52B2-4E94-ABA9-7329490DFF88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lightningBol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Lightning Bolt 32">
            <a:extLst>
              <a:ext uri="{FF2B5EF4-FFF2-40B4-BE49-F238E27FC236}">
                <a16:creationId xmlns:a16="http://schemas.microsoft.com/office/drawing/2014/main" id="{AB70695C-8ACD-4EF0-9D09-4635CCD1DAD8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lightningBol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A3BE6DF-2890-45B5-86E1-8D3506C7EAF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4</a:t>
            </a:fld>
            <a:endParaRPr lang="nl-BE" sz="1200" dirty="0"/>
          </a:p>
        </p:txBody>
      </p:sp>
      <p:sp>
        <p:nvSpPr>
          <p:cNvPr id="3" name="Rechthoek 2">
            <a:extLst>
              <a:ext uri="{FF2B5EF4-FFF2-40B4-BE49-F238E27FC236}">
                <a16:creationId xmlns:a16="http://schemas.microsoft.com/office/drawing/2014/main" id="{49CA4C55-C8C7-177F-A596-63FB39A87ECF}"/>
              </a:ext>
            </a:extLst>
          </p:cNvPr>
          <p:cNvSpPr/>
          <p:nvPr/>
        </p:nvSpPr>
        <p:spPr>
          <a:xfrm>
            <a:off x="8125428" y="1805651"/>
            <a:ext cx="1666754" cy="43936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4" name="Rechthoek 3">
            <a:extLst>
              <a:ext uri="{FF2B5EF4-FFF2-40B4-BE49-F238E27FC236}">
                <a16:creationId xmlns:a16="http://schemas.microsoft.com/office/drawing/2014/main" id="{7C7C822A-A400-A3FC-79AB-0E72685F7BEC}"/>
              </a:ext>
            </a:extLst>
          </p:cNvPr>
          <p:cNvSpPr/>
          <p:nvPr/>
        </p:nvSpPr>
        <p:spPr>
          <a:xfrm>
            <a:off x="9792182" y="1928170"/>
            <a:ext cx="1848918" cy="43936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8983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F2E6CD-882A-41CA-AF1F-B5E118C9444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fontScale="92500"/>
          </a:bodyPr>
          <a:lstStyle/>
          <a:p>
            <a:r>
              <a:rPr lang="en-GB" sz="2400" dirty="0"/>
              <a:t>Almost all pages in a </a:t>
            </a:r>
            <a:r>
              <a:rPr lang="en-GB" sz="2400" dirty="0" err="1"/>
              <a:t>webapplication</a:t>
            </a:r>
            <a:r>
              <a:rPr lang="en-GB" sz="2400" dirty="0"/>
              <a:t> interact with a database system. </a:t>
            </a:r>
            <a:r>
              <a:rPr lang="nl-BE" sz="2400" dirty="0"/>
              <a:t>.Net </a:t>
            </a:r>
            <a:r>
              <a:rPr lang="nl-BE" sz="2400" dirty="0" err="1"/>
              <a:t>developers</a:t>
            </a:r>
            <a:r>
              <a:rPr lang="nl-BE" sz="2400" dirty="0"/>
              <a:t> </a:t>
            </a:r>
            <a:r>
              <a:rPr lang="nl-BE" sz="2400" dirty="0" err="1"/>
              <a:t>use</a:t>
            </a:r>
            <a:r>
              <a:rPr lang="nl-BE" sz="2400" dirty="0"/>
              <a:t> </a:t>
            </a:r>
            <a:r>
              <a:rPr lang="nl-BE" sz="2400" b="1" dirty="0">
                <a:solidFill>
                  <a:srgbClr val="F04C25"/>
                </a:solidFill>
              </a:rPr>
              <a:t>ORM</a:t>
            </a:r>
            <a:r>
              <a:rPr lang="nl-BE" sz="2400" dirty="0"/>
              <a:t> tools like </a:t>
            </a:r>
            <a:r>
              <a:rPr lang="nl-BE" sz="2400" dirty="0" err="1"/>
              <a:t>Entity</a:t>
            </a:r>
            <a:r>
              <a:rPr lang="nl-BE" sz="2400" dirty="0"/>
              <a:t> Framework or Dapper </a:t>
            </a:r>
            <a:r>
              <a:rPr lang="nl-BE" sz="2400" dirty="0" err="1"/>
              <a:t>to</a:t>
            </a:r>
            <a:r>
              <a:rPr lang="nl-BE" sz="2400" dirty="0"/>
              <a:t> access these databases </a:t>
            </a:r>
            <a:r>
              <a:rPr lang="nl-BE" sz="2400" dirty="0" err="1"/>
              <a:t>smoothly</a:t>
            </a:r>
            <a:r>
              <a:rPr lang="nl-BE" sz="2400" dirty="0"/>
              <a:t> </a:t>
            </a:r>
            <a:r>
              <a:rPr lang="nl-BE" sz="2400" dirty="0" err="1"/>
              <a:t>and</a:t>
            </a:r>
            <a:r>
              <a:rPr lang="nl-BE" sz="2400" dirty="0"/>
              <a:t> </a:t>
            </a:r>
            <a:r>
              <a:rPr lang="nl-BE" sz="2400" dirty="0" err="1"/>
              <a:t>efficiently</a:t>
            </a:r>
            <a:r>
              <a:rPr lang="nl-BE" sz="2400" dirty="0"/>
              <a:t>.</a:t>
            </a:r>
            <a:br>
              <a:rPr lang="nl-BE" sz="2400" dirty="0">
                <a:solidFill>
                  <a:srgbClr val="F04C25"/>
                </a:solidFill>
              </a:rPr>
            </a:br>
            <a:endParaRPr lang="nl-BE" sz="2400" dirty="0">
              <a:solidFill>
                <a:srgbClr val="F04C25"/>
              </a:solidFill>
            </a:endParaRPr>
          </a:p>
          <a:p>
            <a:r>
              <a:rPr lang="nl-BE" sz="2400" dirty="0"/>
              <a:t>BUT </a:t>
            </a:r>
            <a:r>
              <a:rPr lang="nl-BE" sz="2400" dirty="0" err="1"/>
              <a:t>this</a:t>
            </a:r>
            <a:r>
              <a:rPr lang="nl-BE" sz="2400" dirty="0"/>
              <a:t> is </a:t>
            </a:r>
            <a:r>
              <a:rPr lang="nl-BE" sz="2400" dirty="0" err="1"/>
              <a:t>not</a:t>
            </a:r>
            <a:r>
              <a:rPr lang="nl-BE" sz="2400" dirty="0"/>
              <a:t> </a:t>
            </a:r>
            <a:r>
              <a:rPr lang="nl-BE" sz="2400" dirty="0" err="1"/>
              <a:t>enough</a:t>
            </a:r>
            <a:r>
              <a:rPr lang="nl-BE" sz="2400" dirty="0"/>
              <a:t> </a:t>
            </a:r>
            <a:r>
              <a:rPr lang="nl-BE" sz="2400" dirty="0" err="1"/>
              <a:t>to</a:t>
            </a:r>
            <a:r>
              <a:rPr lang="nl-BE" sz="2400" dirty="0"/>
              <a:t> </a:t>
            </a:r>
            <a:r>
              <a:rPr lang="nl-BE" sz="2400" dirty="0" err="1"/>
              <a:t>write</a:t>
            </a:r>
            <a:r>
              <a:rPr lang="nl-BE" sz="2400" dirty="0"/>
              <a:t> state-of-</a:t>
            </a:r>
            <a:r>
              <a:rPr lang="nl-BE" sz="2400" dirty="0" err="1"/>
              <a:t>the</a:t>
            </a:r>
            <a:r>
              <a:rPr lang="nl-BE" sz="2400" dirty="0"/>
              <a:t>-art code. The concern is </a:t>
            </a:r>
            <a:r>
              <a:rPr lang="nl-BE" sz="2400" u="sng" dirty="0" err="1"/>
              <a:t>how</a:t>
            </a:r>
            <a:r>
              <a:rPr lang="nl-BE" sz="2400" u="sng" dirty="0"/>
              <a:t> </a:t>
            </a:r>
            <a:r>
              <a:rPr lang="nl-BE" sz="2400" u="sng" dirty="0" err="1"/>
              <a:t>to</a:t>
            </a:r>
            <a:r>
              <a:rPr lang="nl-BE" sz="2400" u="sng" dirty="0"/>
              <a:t> </a:t>
            </a:r>
            <a:r>
              <a:rPr lang="nl-BE" sz="2400" u="sng" dirty="0" err="1"/>
              <a:t>use</a:t>
            </a:r>
            <a:r>
              <a:rPr lang="nl-BE" sz="2400" u="sng" dirty="0"/>
              <a:t> these ORM tools </a:t>
            </a:r>
            <a:r>
              <a:rPr lang="nl-BE" sz="2400" u="sng" dirty="0" err="1"/>
              <a:t>to</a:t>
            </a:r>
            <a:r>
              <a:rPr lang="nl-BE" sz="2400" u="sng" dirty="0"/>
              <a:t> </a:t>
            </a:r>
            <a:r>
              <a:rPr lang="nl-BE" sz="2400" u="sng" dirty="0" err="1"/>
              <a:t>write</a:t>
            </a:r>
            <a:r>
              <a:rPr lang="nl-BE" sz="2400" u="sng" dirty="0"/>
              <a:t> code </a:t>
            </a:r>
            <a:r>
              <a:rPr lang="nl-BE" sz="2400" u="sng" dirty="0" err="1"/>
              <a:t>that</a:t>
            </a:r>
            <a:r>
              <a:rPr lang="nl-BE" sz="2400" u="sng" dirty="0"/>
              <a:t> is </a:t>
            </a:r>
          </a:p>
          <a:p>
            <a:pPr lvl="1"/>
            <a:r>
              <a:rPr lang="nl-BE" sz="2400" dirty="0" err="1"/>
              <a:t>reusable</a:t>
            </a:r>
            <a:endParaRPr lang="nl-BE" sz="2400" dirty="0"/>
          </a:p>
          <a:p>
            <a:pPr lvl="1"/>
            <a:r>
              <a:rPr lang="nl-BE" sz="2400" dirty="0" err="1"/>
              <a:t>maintainable</a:t>
            </a:r>
            <a:endParaRPr lang="nl-BE" sz="2400" dirty="0"/>
          </a:p>
          <a:p>
            <a:pPr lvl="1"/>
            <a:r>
              <a:rPr lang="nl-BE" sz="2400" dirty="0" err="1"/>
              <a:t>readable</a:t>
            </a:r>
            <a:endParaRPr lang="nl-BE" sz="2400" dirty="0"/>
          </a:p>
          <a:p>
            <a:pPr lvl="1"/>
            <a:r>
              <a:rPr lang="nl-BE" sz="2400" dirty="0" err="1"/>
              <a:t>and</a:t>
            </a:r>
            <a:r>
              <a:rPr lang="nl-BE" sz="2400" dirty="0"/>
              <a:t> </a:t>
            </a:r>
            <a:r>
              <a:rPr lang="nl-BE" sz="2400" dirty="0" err="1"/>
              <a:t>above</a:t>
            </a:r>
            <a:r>
              <a:rPr lang="nl-BE" sz="2400" dirty="0"/>
              <a:t> </a:t>
            </a:r>
            <a:r>
              <a:rPr lang="nl-BE" sz="2400" dirty="0" err="1"/>
              <a:t>all</a:t>
            </a:r>
            <a:r>
              <a:rPr lang="nl-BE" sz="2400" dirty="0"/>
              <a:t> </a:t>
            </a:r>
            <a:r>
              <a:rPr lang="nl-BE" sz="2400" dirty="0" err="1"/>
              <a:t>testable</a:t>
            </a:r>
            <a:br>
              <a:rPr lang="nl-BE" sz="2400" dirty="0"/>
            </a:br>
            <a:endParaRPr lang="nl-BE" sz="2400" dirty="0"/>
          </a:p>
          <a:p>
            <a:r>
              <a:rPr lang="nl-BE" sz="2400" dirty="0" err="1"/>
              <a:t>This</a:t>
            </a:r>
            <a:r>
              <a:rPr lang="nl-BE" sz="2400" dirty="0"/>
              <a:t> is </a:t>
            </a:r>
            <a:r>
              <a:rPr lang="nl-BE" sz="2400" dirty="0" err="1"/>
              <a:t>were</a:t>
            </a:r>
            <a:r>
              <a:rPr lang="nl-BE" sz="2400" dirty="0"/>
              <a:t> </a:t>
            </a:r>
            <a:r>
              <a:rPr lang="nl-BE" sz="2400" b="1" dirty="0">
                <a:solidFill>
                  <a:srgbClr val="009CAB"/>
                </a:solidFill>
              </a:rPr>
              <a:t>design </a:t>
            </a:r>
            <a:r>
              <a:rPr lang="nl-BE" sz="2400" b="1" dirty="0" err="1">
                <a:solidFill>
                  <a:srgbClr val="009CAB"/>
                </a:solidFill>
              </a:rPr>
              <a:t>patterns</a:t>
            </a:r>
            <a:r>
              <a:rPr lang="nl-BE" sz="2400" b="1" dirty="0">
                <a:solidFill>
                  <a:srgbClr val="009CAB"/>
                </a:solidFill>
              </a:rPr>
              <a:t> </a:t>
            </a:r>
            <a:r>
              <a:rPr lang="nl-BE" sz="2400" dirty="0"/>
              <a:t>focus on.  The </a:t>
            </a:r>
            <a:r>
              <a:rPr lang="nl-BE" sz="2400" b="1" dirty="0" err="1">
                <a:solidFill>
                  <a:srgbClr val="009CAB"/>
                </a:solidFill>
              </a:rPr>
              <a:t>repository</a:t>
            </a:r>
            <a:r>
              <a:rPr lang="nl-BE" sz="2400" dirty="0"/>
              <a:t> </a:t>
            </a:r>
            <a:r>
              <a:rPr lang="nl-BE" sz="2400" dirty="0" err="1"/>
              <a:t>and</a:t>
            </a:r>
            <a:r>
              <a:rPr lang="nl-BE" sz="2400" dirty="0"/>
              <a:t> </a:t>
            </a:r>
            <a:r>
              <a:rPr lang="nl-BE" sz="2400" b="1" dirty="0">
                <a:solidFill>
                  <a:srgbClr val="009CAB"/>
                </a:solidFill>
              </a:rPr>
              <a:t>unit of </a:t>
            </a:r>
            <a:r>
              <a:rPr lang="nl-BE" sz="2400" b="1" dirty="0" err="1">
                <a:solidFill>
                  <a:srgbClr val="009CAB"/>
                </a:solidFill>
              </a:rPr>
              <a:t>work</a:t>
            </a:r>
            <a:r>
              <a:rPr lang="nl-BE" sz="2400" b="1" dirty="0">
                <a:solidFill>
                  <a:srgbClr val="009CAB"/>
                </a:solidFill>
              </a:rPr>
              <a:t> </a:t>
            </a:r>
            <a:r>
              <a:rPr lang="nl-BE" sz="2400" b="1" dirty="0" err="1">
                <a:solidFill>
                  <a:srgbClr val="009CAB"/>
                </a:solidFill>
              </a:rPr>
              <a:t>pattern</a:t>
            </a:r>
            <a:r>
              <a:rPr lang="nl-BE" sz="2400" b="1" dirty="0">
                <a:solidFill>
                  <a:srgbClr val="009CAB"/>
                </a:solidFill>
              </a:rPr>
              <a:t> </a:t>
            </a:r>
            <a:r>
              <a:rPr lang="nl-BE" sz="2400" dirty="0" err="1"/>
              <a:t>try</a:t>
            </a:r>
            <a:r>
              <a:rPr lang="nl-BE" sz="2400" dirty="0"/>
              <a:t> </a:t>
            </a:r>
            <a:r>
              <a:rPr lang="nl-BE" sz="2400" dirty="0" err="1"/>
              <a:t>to</a:t>
            </a:r>
            <a:r>
              <a:rPr lang="nl-BE" sz="2400" dirty="0"/>
              <a:t> </a:t>
            </a:r>
            <a:r>
              <a:rPr lang="nl-BE" sz="2400" dirty="0" err="1"/>
              <a:t>solve</a:t>
            </a:r>
            <a:r>
              <a:rPr lang="nl-BE" sz="2400" dirty="0"/>
              <a:t> common </a:t>
            </a:r>
            <a:r>
              <a:rPr lang="nl-BE" sz="2400" dirty="0" err="1"/>
              <a:t>problems</a:t>
            </a:r>
            <a:r>
              <a:rPr lang="nl-BE" sz="2400" dirty="0"/>
              <a:t> </a:t>
            </a:r>
            <a:r>
              <a:rPr lang="nl-BE" sz="2400" dirty="0" err="1"/>
              <a:t>with</a:t>
            </a:r>
            <a:r>
              <a:rPr lang="nl-BE" sz="2400" dirty="0"/>
              <a:t> database access </a:t>
            </a:r>
            <a:r>
              <a:rPr lang="nl-BE" sz="2400" dirty="0" err="1"/>
              <a:t>and</a:t>
            </a:r>
            <a:r>
              <a:rPr lang="nl-BE" sz="2400" dirty="0"/>
              <a:t> business logic transactions.</a:t>
            </a:r>
          </a:p>
          <a:p>
            <a:pPr marL="457200" lvl="1" indent="0">
              <a:buNone/>
            </a:pPr>
            <a:endParaRPr lang="nl-BE" sz="2400" dirty="0"/>
          </a:p>
          <a:p>
            <a:endParaRPr lang="en-GB" sz="2400" dirty="0"/>
          </a:p>
          <a:p>
            <a:endParaRPr lang="en-GB" sz="24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909E40-D93E-44D1-BB0E-8A2219312F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The way </a:t>
            </a:r>
            <a:r>
              <a:rPr lang="nl-BE" dirty="0" err="1"/>
              <a:t>to</a:t>
            </a:r>
            <a:r>
              <a:rPr lang="nl-BE" dirty="0"/>
              <a:t> go</a:t>
            </a:r>
            <a:endParaRPr lang="en-GB" dirty="0"/>
          </a:p>
        </p:txBody>
      </p:sp>
      <p:sp>
        <p:nvSpPr>
          <p:cNvPr id="6" name="Lightning Bolt 5">
            <a:extLst>
              <a:ext uri="{FF2B5EF4-FFF2-40B4-BE49-F238E27FC236}">
                <a16:creationId xmlns:a16="http://schemas.microsoft.com/office/drawing/2014/main" id="{96DCD9ED-5D21-44BB-8370-95AFC6A2D941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lightningBol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Lightning Bolt 6">
            <a:extLst>
              <a:ext uri="{FF2B5EF4-FFF2-40B4-BE49-F238E27FC236}">
                <a16:creationId xmlns:a16="http://schemas.microsoft.com/office/drawing/2014/main" id="{A1F0F804-85E3-4F96-86A5-F950E0CDB935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lightningBol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Lightning Bolt 7">
            <a:extLst>
              <a:ext uri="{FF2B5EF4-FFF2-40B4-BE49-F238E27FC236}">
                <a16:creationId xmlns:a16="http://schemas.microsoft.com/office/drawing/2014/main" id="{4E60D228-7B29-4942-AEFF-745DC3427CC5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lightningBol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Lightning Bolt 8">
            <a:extLst>
              <a:ext uri="{FF2B5EF4-FFF2-40B4-BE49-F238E27FC236}">
                <a16:creationId xmlns:a16="http://schemas.microsoft.com/office/drawing/2014/main" id="{2840A377-98C8-4833-8E49-703AF1869A8E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lightningBol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9C3355-9B18-42F3-81E4-57B484B7823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5</a:t>
            </a:fld>
            <a:endParaRPr lang="nl-BE" sz="1200" dirty="0"/>
          </a:p>
        </p:txBody>
      </p:sp>
    </p:spTree>
    <p:extLst>
      <p:ext uri="{BB962C8B-B14F-4D97-AF65-F5344CB8AC3E}">
        <p14:creationId xmlns:p14="http://schemas.microsoft.com/office/powerpoint/2010/main" val="26921066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A3AD96A-7B98-4E83-A967-114066E46EF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0" y="1754154"/>
            <a:ext cx="5980922" cy="4741299"/>
          </a:xfrm>
        </p:spPr>
        <p:txBody>
          <a:bodyPr>
            <a:normAutofit/>
          </a:bodyPr>
          <a:lstStyle/>
          <a:p>
            <a:r>
              <a:rPr lang="nl-BE" sz="2400" dirty="0"/>
              <a:t>The</a:t>
            </a:r>
            <a:r>
              <a:rPr lang="nl-BE" sz="2400" dirty="0">
                <a:solidFill>
                  <a:srgbClr val="B03C5D"/>
                </a:solidFill>
              </a:rPr>
              <a:t> </a:t>
            </a:r>
            <a:r>
              <a:rPr lang="nl-BE" sz="2400" b="1" dirty="0">
                <a:solidFill>
                  <a:srgbClr val="B03C5D"/>
                </a:solidFill>
              </a:rPr>
              <a:t>controller</a:t>
            </a:r>
            <a:r>
              <a:rPr lang="nl-BE" sz="2400" dirty="0">
                <a:solidFill>
                  <a:srgbClr val="B03C5D"/>
                </a:solidFill>
              </a:rPr>
              <a:t> </a:t>
            </a:r>
            <a:r>
              <a:rPr lang="nl-BE" sz="2400" dirty="0"/>
              <a:t>(</a:t>
            </a:r>
            <a:r>
              <a:rPr lang="nl-BE" sz="2400" dirty="0" err="1"/>
              <a:t>the</a:t>
            </a:r>
            <a:r>
              <a:rPr lang="nl-BE" sz="2400" dirty="0"/>
              <a:t> </a:t>
            </a:r>
            <a:r>
              <a:rPr lang="nl-BE" sz="2400" dirty="0" err="1"/>
              <a:t>application</a:t>
            </a:r>
            <a:r>
              <a:rPr lang="nl-BE" sz="2400" dirty="0"/>
              <a:t> </a:t>
            </a:r>
            <a:r>
              <a:rPr lang="nl-BE" sz="2400" dirty="0" err="1"/>
              <a:t>layer</a:t>
            </a:r>
            <a:r>
              <a:rPr lang="nl-BE" sz="2400" dirty="0"/>
              <a:t>) is </a:t>
            </a:r>
            <a:r>
              <a:rPr lang="nl-BE" sz="2400" b="1" dirty="0" err="1">
                <a:solidFill>
                  <a:srgbClr val="F04C25"/>
                </a:solidFill>
              </a:rPr>
              <a:t>tightly</a:t>
            </a:r>
            <a:r>
              <a:rPr lang="nl-BE" sz="2400" b="1" dirty="0">
                <a:solidFill>
                  <a:srgbClr val="F04C25"/>
                </a:solidFill>
              </a:rPr>
              <a:t> </a:t>
            </a:r>
            <a:r>
              <a:rPr lang="nl-BE" sz="2400" b="1" dirty="0" err="1">
                <a:solidFill>
                  <a:srgbClr val="F04C25"/>
                </a:solidFill>
              </a:rPr>
              <a:t>coupled</a:t>
            </a:r>
            <a:r>
              <a:rPr lang="nl-BE" sz="2400" dirty="0">
                <a:solidFill>
                  <a:srgbClr val="F04C25"/>
                </a:solidFill>
              </a:rPr>
              <a:t> </a:t>
            </a:r>
            <a:r>
              <a:rPr lang="nl-BE" sz="2400" dirty="0" err="1"/>
              <a:t>with</a:t>
            </a:r>
            <a:r>
              <a:rPr lang="nl-BE" sz="2400" dirty="0"/>
              <a:t> </a:t>
            </a:r>
            <a:r>
              <a:rPr lang="nl-BE" sz="2400" dirty="0" err="1"/>
              <a:t>the</a:t>
            </a:r>
            <a:r>
              <a:rPr lang="nl-BE" sz="2400" dirty="0"/>
              <a:t> </a:t>
            </a:r>
            <a:r>
              <a:rPr lang="nl-BE" sz="2400" b="1" dirty="0">
                <a:solidFill>
                  <a:srgbClr val="2194BF"/>
                </a:solidFill>
              </a:rPr>
              <a:t>DAL</a:t>
            </a:r>
            <a:r>
              <a:rPr lang="nl-BE" sz="2400" dirty="0"/>
              <a:t> (Data Access </a:t>
            </a:r>
            <a:r>
              <a:rPr lang="nl-BE" sz="2400" dirty="0" err="1"/>
              <a:t>Layer</a:t>
            </a:r>
            <a:r>
              <a:rPr lang="nl-BE" sz="2400" dirty="0"/>
              <a:t>)</a:t>
            </a:r>
            <a:br>
              <a:rPr lang="nl-BE" sz="2400" dirty="0"/>
            </a:br>
            <a:br>
              <a:rPr lang="nl-BE" sz="2400" dirty="0"/>
            </a:br>
            <a:r>
              <a:rPr lang="nl-BE" sz="2400" b="1" dirty="0" err="1">
                <a:solidFill>
                  <a:srgbClr val="F04C25"/>
                </a:solidFill>
              </a:rPr>
              <a:t>Testing</a:t>
            </a:r>
            <a:r>
              <a:rPr lang="nl-BE" sz="2400" dirty="0"/>
              <a:t> </a:t>
            </a:r>
            <a:r>
              <a:rPr lang="nl-BE" sz="2400" dirty="0" err="1"/>
              <a:t>the</a:t>
            </a:r>
            <a:r>
              <a:rPr lang="nl-BE" sz="2400" dirty="0"/>
              <a:t> controller is more </a:t>
            </a:r>
            <a:r>
              <a:rPr lang="nl-BE" sz="2400" b="1" dirty="0" err="1">
                <a:solidFill>
                  <a:srgbClr val="F04C25"/>
                </a:solidFill>
              </a:rPr>
              <a:t>difficult</a:t>
            </a:r>
            <a:r>
              <a:rPr lang="nl-BE" sz="2400" dirty="0"/>
              <a:t> </a:t>
            </a:r>
            <a:r>
              <a:rPr lang="nl-BE" sz="2400" dirty="0" err="1"/>
              <a:t>while</a:t>
            </a:r>
            <a:r>
              <a:rPr lang="nl-BE" sz="2400" dirty="0"/>
              <a:t> tests </a:t>
            </a:r>
            <a:r>
              <a:rPr lang="nl-BE" sz="2400" dirty="0" err="1"/>
              <a:t>differ</a:t>
            </a:r>
            <a:r>
              <a:rPr lang="nl-BE" sz="2400" dirty="0"/>
              <a:t> </a:t>
            </a:r>
            <a:r>
              <a:rPr lang="nl-BE" sz="2400" dirty="0" err="1"/>
              <a:t>depending</a:t>
            </a:r>
            <a:r>
              <a:rPr lang="nl-BE" sz="2400" dirty="0"/>
              <a:t> on </a:t>
            </a:r>
            <a:r>
              <a:rPr lang="nl-BE" sz="2400" dirty="0" err="1"/>
              <a:t>the</a:t>
            </a:r>
            <a:r>
              <a:rPr lang="nl-BE" sz="2400" dirty="0"/>
              <a:t> ORM </a:t>
            </a:r>
            <a:r>
              <a:rPr lang="nl-BE" sz="2400" dirty="0" err="1"/>
              <a:t>used</a:t>
            </a:r>
            <a:r>
              <a:rPr lang="nl-BE" sz="2400" dirty="0"/>
              <a:t>.</a:t>
            </a:r>
          </a:p>
          <a:p>
            <a:endParaRPr lang="nl-BE" sz="2400" dirty="0"/>
          </a:p>
          <a:p>
            <a:r>
              <a:rPr lang="nl-BE" sz="2400" b="1" dirty="0">
                <a:solidFill>
                  <a:srgbClr val="F04C25"/>
                </a:solidFill>
              </a:rPr>
              <a:t>Hard </a:t>
            </a:r>
            <a:r>
              <a:rPr lang="nl-BE" sz="2400" b="1" dirty="0" err="1">
                <a:solidFill>
                  <a:srgbClr val="F04C25"/>
                </a:solidFill>
              </a:rPr>
              <a:t>to</a:t>
            </a:r>
            <a:r>
              <a:rPr lang="nl-BE" sz="2400" b="1" dirty="0">
                <a:solidFill>
                  <a:srgbClr val="F04C25"/>
                </a:solidFill>
              </a:rPr>
              <a:t> </a:t>
            </a:r>
            <a:r>
              <a:rPr lang="nl-BE" sz="2400" b="1" dirty="0" err="1">
                <a:solidFill>
                  <a:srgbClr val="F04C25"/>
                </a:solidFill>
              </a:rPr>
              <a:t>extend</a:t>
            </a:r>
            <a:r>
              <a:rPr lang="nl-BE" sz="2400" dirty="0"/>
              <a:t> </a:t>
            </a:r>
            <a:r>
              <a:rPr lang="nl-BE" sz="2400" dirty="0" err="1"/>
              <a:t>the</a:t>
            </a:r>
            <a:r>
              <a:rPr lang="nl-BE" sz="2400" dirty="0"/>
              <a:t> model </a:t>
            </a:r>
            <a:r>
              <a:rPr lang="nl-BE" sz="2400" dirty="0" err="1"/>
              <a:t>entities</a:t>
            </a:r>
            <a:r>
              <a:rPr lang="nl-BE" sz="2400" dirty="0"/>
              <a:t> (</a:t>
            </a:r>
            <a:r>
              <a:rPr lang="nl-BE" sz="2400" dirty="0" err="1"/>
              <a:t>cfr</a:t>
            </a:r>
            <a:r>
              <a:rPr lang="nl-BE" sz="2400" dirty="0"/>
              <a:t>. </a:t>
            </a:r>
            <a:r>
              <a:rPr lang="nl-BE" sz="2400" dirty="0" err="1"/>
              <a:t>shoppingcart</a:t>
            </a:r>
            <a:r>
              <a:rPr lang="nl-BE" sz="2400" dirty="0"/>
              <a:t>).</a:t>
            </a:r>
          </a:p>
          <a:p>
            <a:endParaRPr lang="nl-BE" sz="2400" dirty="0"/>
          </a:p>
          <a:p>
            <a:pPr lvl="1"/>
            <a:r>
              <a:rPr lang="nl-BE" sz="2400" dirty="0"/>
              <a:t>Course ASP.NET MVC</a:t>
            </a:r>
          </a:p>
          <a:p>
            <a:endParaRPr lang="nl-BE" sz="2400" dirty="0"/>
          </a:p>
          <a:p>
            <a:endParaRPr lang="en-GB" sz="24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D98DFC-5A7C-4F7D-8AC7-8607747C0B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No </a:t>
            </a:r>
            <a:r>
              <a:rPr lang="nl-BE" dirty="0" err="1"/>
              <a:t>repository</a:t>
            </a:r>
            <a:endParaRPr lang="en-GB" dirty="0"/>
          </a:p>
        </p:txBody>
      </p:sp>
      <p:sp>
        <p:nvSpPr>
          <p:cNvPr id="6" name="Lightning Bolt 5">
            <a:extLst>
              <a:ext uri="{FF2B5EF4-FFF2-40B4-BE49-F238E27FC236}">
                <a16:creationId xmlns:a16="http://schemas.microsoft.com/office/drawing/2014/main" id="{4E922DA4-CABC-4A94-BE7E-8F5EB5924E42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lightningBol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Lightning Bolt 6">
            <a:extLst>
              <a:ext uri="{FF2B5EF4-FFF2-40B4-BE49-F238E27FC236}">
                <a16:creationId xmlns:a16="http://schemas.microsoft.com/office/drawing/2014/main" id="{F6584404-7234-48DF-BD37-E97A0D9E2494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lightningBol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16598B1-90B5-4671-83B0-ACD27CF9F150}"/>
              </a:ext>
            </a:extLst>
          </p:cNvPr>
          <p:cNvGrpSpPr/>
          <p:nvPr/>
        </p:nvGrpSpPr>
        <p:grpSpPr>
          <a:xfrm>
            <a:off x="5234084" y="2028180"/>
            <a:ext cx="6724650" cy="3876003"/>
            <a:chOff x="5271407" y="2121486"/>
            <a:chExt cx="6724650" cy="387600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AB5BD79-2C18-4BA1-B553-2BE41CD6B2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7459"/>
            <a:stretch/>
          </p:blipFill>
          <p:spPr>
            <a:xfrm>
              <a:off x="5271407" y="2121486"/>
              <a:ext cx="6724650" cy="3876003"/>
            </a:xfrm>
            <a:prstGeom prst="rect">
              <a:avLst/>
            </a:prstGeom>
          </p:spPr>
        </p:pic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57753D9A-D4B9-4EE2-BAA7-6DCF0817912E}"/>
                </a:ext>
              </a:extLst>
            </p:cNvPr>
            <p:cNvSpPr/>
            <p:nvPr/>
          </p:nvSpPr>
          <p:spPr>
            <a:xfrm>
              <a:off x="6484776" y="3127291"/>
              <a:ext cx="2099388" cy="466531"/>
            </a:xfrm>
            <a:prstGeom prst="rightArrow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nl-BE" sz="1400" b="1" dirty="0"/>
                <a:t>Get </a:t>
              </a:r>
              <a:r>
                <a:rPr lang="nl-BE" sz="1400" b="1" dirty="0" err="1"/>
                <a:t>all</a:t>
              </a:r>
              <a:r>
                <a:rPr lang="nl-BE" sz="1400" b="1" dirty="0"/>
                <a:t> </a:t>
              </a:r>
              <a:r>
                <a:rPr lang="nl-BE" sz="1400" b="1" dirty="0" err="1"/>
                <a:t>movies</a:t>
              </a:r>
              <a:endParaRPr lang="en-GB" sz="1400" b="1" dirty="0"/>
            </a:p>
          </p:txBody>
        </p:sp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4EAA2B51-E146-4FF5-87DC-05B7B5E31BAB}"/>
                </a:ext>
              </a:extLst>
            </p:cNvPr>
            <p:cNvSpPr/>
            <p:nvPr/>
          </p:nvSpPr>
          <p:spPr>
            <a:xfrm flipH="1">
              <a:off x="8724123" y="4560784"/>
              <a:ext cx="2167618" cy="506964"/>
            </a:xfrm>
            <a:prstGeom prst="rightArrow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nl-BE" sz="1400" b="1" dirty="0" err="1"/>
                <a:t>All</a:t>
              </a:r>
              <a:r>
                <a:rPr lang="nl-BE" sz="1400" b="1" dirty="0"/>
                <a:t> movie records</a:t>
              </a:r>
              <a:endParaRPr lang="en-GB" sz="1400" b="1" dirty="0"/>
            </a:p>
          </p:txBody>
        </p:sp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77CB009C-761B-4135-9B82-0DE998251923}"/>
                </a:ext>
              </a:extLst>
            </p:cNvPr>
            <p:cNvSpPr/>
            <p:nvPr/>
          </p:nvSpPr>
          <p:spPr>
            <a:xfrm flipH="1">
              <a:off x="6450661" y="5164476"/>
              <a:ext cx="2167618" cy="506964"/>
            </a:xfrm>
            <a:prstGeom prst="rightArrow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nl-BE" sz="1400" b="1" dirty="0"/>
                <a:t>Movie </a:t>
              </a:r>
              <a:r>
                <a:rPr lang="nl-BE" sz="1400" b="1" dirty="0" err="1"/>
                <a:t>entities</a:t>
              </a:r>
              <a:endParaRPr lang="en-GB" sz="1400" b="1" dirty="0"/>
            </a:p>
          </p:txBody>
        </p:sp>
        <p:sp>
          <p:nvSpPr>
            <p:cNvPr id="13" name="Arrow: Right 12">
              <a:extLst>
                <a:ext uri="{FF2B5EF4-FFF2-40B4-BE49-F238E27FC236}">
                  <a16:creationId xmlns:a16="http://schemas.microsoft.com/office/drawing/2014/main" id="{8F9695AD-A367-4D75-8C3D-AD090FBCF693}"/>
                </a:ext>
              </a:extLst>
            </p:cNvPr>
            <p:cNvSpPr/>
            <p:nvPr/>
          </p:nvSpPr>
          <p:spPr>
            <a:xfrm>
              <a:off x="8758238" y="3703182"/>
              <a:ext cx="2099388" cy="466531"/>
            </a:xfrm>
            <a:prstGeom prst="rightArrow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nl-BE" sz="1400" b="1" dirty="0"/>
                <a:t>Query </a:t>
              </a:r>
              <a:r>
                <a:rPr lang="nl-BE" sz="1400" b="1" dirty="0" err="1"/>
                <a:t>the</a:t>
              </a:r>
              <a:r>
                <a:rPr lang="nl-BE" sz="1400" b="1" dirty="0"/>
                <a:t> database</a:t>
              </a:r>
              <a:endParaRPr lang="en-GB" sz="1400" b="1" dirty="0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1371EAF-D789-43EA-882A-A6C810DD885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6</a:t>
            </a:fld>
            <a:endParaRPr lang="nl-BE" sz="1200" dirty="0"/>
          </a:p>
        </p:txBody>
      </p:sp>
    </p:spTree>
    <p:extLst>
      <p:ext uri="{BB962C8B-B14F-4D97-AF65-F5344CB8AC3E}">
        <p14:creationId xmlns:p14="http://schemas.microsoft.com/office/powerpoint/2010/main" val="17242590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4C7F0054-E3E4-4D2A-8CC1-C6C498D0F98C}"/>
              </a:ext>
            </a:extLst>
          </p:cNvPr>
          <p:cNvGrpSpPr/>
          <p:nvPr/>
        </p:nvGrpSpPr>
        <p:grpSpPr>
          <a:xfrm>
            <a:off x="5038531" y="2146040"/>
            <a:ext cx="7060163" cy="2989100"/>
            <a:chOff x="5131837" y="2285999"/>
            <a:chExt cx="7060163" cy="298910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9E75CEA-D980-46F7-B93B-58EDC5136E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274" t="21193"/>
            <a:stretch/>
          </p:blipFill>
          <p:spPr>
            <a:xfrm>
              <a:off x="5131837" y="2285999"/>
              <a:ext cx="7060163" cy="2989100"/>
            </a:xfrm>
            <a:prstGeom prst="rect">
              <a:avLst/>
            </a:prstGeom>
          </p:spPr>
        </p:pic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D23E4D78-8B40-4B94-A88A-241A669EBD40}"/>
                </a:ext>
              </a:extLst>
            </p:cNvPr>
            <p:cNvSpPr/>
            <p:nvPr/>
          </p:nvSpPr>
          <p:spPr>
            <a:xfrm>
              <a:off x="5980922" y="3097763"/>
              <a:ext cx="1707500" cy="401217"/>
            </a:xfrm>
            <a:prstGeom prst="rightArrow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nl-BE" sz="1050" b="1" dirty="0"/>
                <a:t>Get </a:t>
              </a:r>
              <a:r>
                <a:rPr lang="nl-BE" sz="1050" b="1" dirty="0" err="1"/>
                <a:t>all</a:t>
              </a:r>
              <a:r>
                <a:rPr lang="nl-BE" sz="1050" b="1" dirty="0"/>
                <a:t> </a:t>
              </a:r>
              <a:r>
                <a:rPr lang="nl-BE" sz="1050" b="1" dirty="0" err="1"/>
                <a:t>movies</a:t>
              </a:r>
              <a:endParaRPr lang="en-GB" sz="1050" b="1" dirty="0"/>
            </a:p>
          </p:txBody>
        </p:sp>
        <p:sp>
          <p:nvSpPr>
            <p:cNvPr id="14" name="Arrow: Right 13">
              <a:extLst>
                <a:ext uri="{FF2B5EF4-FFF2-40B4-BE49-F238E27FC236}">
                  <a16:creationId xmlns:a16="http://schemas.microsoft.com/office/drawing/2014/main" id="{9340C557-65F9-4A5A-A8BF-5A63A5ADC1D2}"/>
                </a:ext>
              </a:extLst>
            </p:cNvPr>
            <p:cNvSpPr/>
            <p:nvPr/>
          </p:nvSpPr>
          <p:spPr>
            <a:xfrm rot="10800000" flipV="1">
              <a:off x="5980922" y="4777275"/>
              <a:ext cx="1707500" cy="413656"/>
            </a:xfrm>
            <a:prstGeom prst="rightArrow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nl-BE" sz="1050" b="1" dirty="0"/>
                <a:t>Movie </a:t>
              </a:r>
              <a:r>
                <a:rPr lang="nl-BE" sz="1050" b="1" dirty="0" err="1"/>
                <a:t>objects</a:t>
              </a:r>
              <a:endParaRPr lang="en-GB" sz="1050" b="1" dirty="0"/>
            </a:p>
          </p:txBody>
        </p:sp>
        <p:sp>
          <p:nvSpPr>
            <p:cNvPr id="15" name="Arrow: Right 14">
              <a:extLst>
                <a:ext uri="{FF2B5EF4-FFF2-40B4-BE49-F238E27FC236}">
                  <a16:creationId xmlns:a16="http://schemas.microsoft.com/office/drawing/2014/main" id="{16B3A12B-A683-45AA-881F-49EAFC09EF50}"/>
                </a:ext>
              </a:extLst>
            </p:cNvPr>
            <p:cNvSpPr/>
            <p:nvPr/>
          </p:nvSpPr>
          <p:spPr>
            <a:xfrm rot="10800000" flipV="1">
              <a:off x="7794171" y="4454487"/>
              <a:ext cx="1707500" cy="413656"/>
            </a:xfrm>
            <a:prstGeom prst="rightArrow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nl-BE" sz="1050" b="1" dirty="0"/>
                <a:t>Movie </a:t>
              </a:r>
              <a:r>
                <a:rPr lang="nl-BE" sz="1050" b="1" dirty="0" err="1"/>
                <a:t>entities</a:t>
              </a:r>
              <a:endParaRPr lang="en-GB" sz="1050" b="1" dirty="0"/>
            </a:p>
          </p:txBody>
        </p:sp>
        <p:sp>
          <p:nvSpPr>
            <p:cNvPr id="16" name="Arrow: Right 15">
              <a:extLst>
                <a:ext uri="{FF2B5EF4-FFF2-40B4-BE49-F238E27FC236}">
                  <a16:creationId xmlns:a16="http://schemas.microsoft.com/office/drawing/2014/main" id="{8ECB344C-EC49-4375-A140-0D5705CB28F3}"/>
                </a:ext>
              </a:extLst>
            </p:cNvPr>
            <p:cNvSpPr/>
            <p:nvPr/>
          </p:nvSpPr>
          <p:spPr>
            <a:xfrm rot="10800000" flipV="1">
              <a:off x="9607420" y="4320510"/>
              <a:ext cx="1707500" cy="413656"/>
            </a:xfrm>
            <a:prstGeom prst="rightArrow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nl-BE" sz="1050" b="1" dirty="0" err="1"/>
                <a:t>All</a:t>
              </a:r>
              <a:r>
                <a:rPr lang="nl-BE" sz="1050" b="1" dirty="0"/>
                <a:t> movie records</a:t>
              </a:r>
              <a:endParaRPr lang="en-GB" sz="1050" b="1" dirty="0"/>
            </a:p>
          </p:txBody>
        </p:sp>
      </p:grp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A3AD96A-7B98-4E83-A967-114066E46EF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" y="1679509"/>
            <a:ext cx="5875172" cy="4741299"/>
          </a:xfrm>
        </p:spPr>
        <p:txBody>
          <a:bodyPr>
            <a:noAutofit/>
          </a:bodyPr>
          <a:lstStyle/>
          <a:p>
            <a:r>
              <a:rPr lang="nl-BE" sz="2400" dirty="0"/>
              <a:t>The </a:t>
            </a:r>
            <a:r>
              <a:rPr lang="nl-BE" sz="2400" b="1" dirty="0">
                <a:solidFill>
                  <a:srgbClr val="B03C5D"/>
                </a:solidFill>
              </a:rPr>
              <a:t>controller</a:t>
            </a:r>
            <a:r>
              <a:rPr lang="nl-BE" sz="2400" dirty="0"/>
              <a:t> is </a:t>
            </a:r>
            <a:r>
              <a:rPr lang="nl-BE" sz="2400" b="1" dirty="0" err="1">
                <a:solidFill>
                  <a:srgbClr val="9CBC4F"/>
                </a:solidFill>
              </a:rPr>
              <a:t>decoupled</a:t>
            </a:r>
            <a:r>
              <a:rPr lang="nl-BE" sz="2400" dirty="0"/>
              <a:t> </a:t>
            </a:r>
            <a:br>
              <a:rPr lang="nl-BE" sz="2400" dirty="0"/>
            </a:br>
            <a:r>
              <a:rPr lang="nl-BE" sz="2400" dirty="0" err="1"/>
              <a:t>from</a:t>
            </a:r>
            <a:r>
              <a:rPr lang="nl-BE" sz="2400" dirty="0"/>
              <a:t> </a:t>
            </a:r>
            <a:r>
              <a:rPr lang="nl-BE" sz="2400" dirty="0" err="1"/>
              <a:t>the</a:t>
            </a:r>
            <a:r>
              <a:rPr lang="nl-BE" sz="2400" dirty="0"/>
              <a:t> </a:t>
            </a:r>
            <a:r>
              <a:rPr lang="nl-BE" sz="2400" b="1" dirty="0">
                <a:solidFill>
                  <a:srgbClr val="2194BF"/>
                </a:solidFill>
              </a:rPr>
              <a:t>DAL</a:t>
            </a:r>
            <a:r>
              <a:rPr lang="nl-BE" sz="2400" dirty="0"/>
              <a:t>. A </a:t>
            </a:r>
            <a:r>
              <a:rPr lang="nl-BE" sz="2400" b="1" dirty="0" err="1">
                <a:solidFill>
                  <a:srgbClr val="9CBC4F"/>
                </a:solidFill>
              </a:rPr>
              <a:t>repository</a:t>
            </a:r>
            <a:r>
              <a:rPr lang="nl-BE" sz="2400" dirty="0"/>
              <a:t> class moves in </a:t>
            </a:r>
            <a:r>
              <a:rPr lang="nl-BE" sz="2400" dirty="0" err="1"/>
              <a:t>between</a:t>
            </a:r>
            <a:r>
              <a:rPr lang="nl-BE" sz="2400" dirty="0"/>
              <a:t> </a:t>
            </a:r>
            <a:r>
              <a:rPr lang="nl-BE" sz="2400" dirty="0" err="1"/>
              <a:t>and</a:t>
            </a:r>
            <a:r>
              <a:rPr lang="nl-BE" sz="2400" dirty="0"/>
              <a:t> </a:t>
            </a:r>
            <a:r>
              <a:rPr lang="nl-BE" sz="2400" dirty="0" err="1"/>
              <a:t>decides</a:t>
            </a:r>
            <a:r>
              <a:rPr lang="nl-BE" sz="2400" dirty="0"/>
              <a:t> on </a:t>
            </a:r>
            <a:r>
              <a:rPr lang="nl-BE" sz="2400" dirty="0" err="1"/>
              <a:t>the</a:t>
            </a:r>
            <a:r>
              <a:rPr lang="nl-BE" sz="2400" dirty="0"/>
              <a:t> ORM </a:t>
            </a:r>
            <a:r>
              <a:rPr lang="nl-BE" sz="2400" dirty="0" err="1"/>
              <a:t>to</a:t>
            </a:r>
            <a:r>
              <a:rPr lang="nl-BE" sz="2400" dirty="0"/>
              <a:t> </a:t>
            </a:r>
            <a:r>
              <a:rPr lang="nl-BE" sz="2400" dirty="0" err="1"/>
              <a:t>use</a:t>
            </a:r>
            <a:r>
              <a:rPr lang="nl-BE" sz="2400" dirty="0"/>
              <a:t>. </a:t>
            </a:r>
            <a:br>
              <a:rPr lang="nl-BE" sz="2400" dirty="0"/>
            </a:br>
            <a:br>
              <a:rPr lang="nl-BE" sz="2400" dirty="0"/>
            </a:br>
            <a:r>
              <a:rPr lang="nl-BE" sz="2400" b="1" dirty="0">
                <a:solidFill>
                  <a:srgbClr val="2194BF"/>
                </a:solidFill>
              </a:rPr>
              <a:t>Model</a:t>
            </a:r>
            <a:r>
              <a:rPr lang="nl-BE" sz="2400" dirty="0"/>
              <a:t> </a:t>
            </a:r>
            <a:r>
              <a:rPr lang="nl-BE" sz="2400" dirty="0" err="1"/>
              <a:t>entities</a:t>
            </a:r>
            <a:r>
              <a:rPr lang="nl-BE" sz="2400" dirty="0"/>
              <a:t> </a:t>
            </a:r>
            <a:r>
              <a:rPr lang="nl-BE" sz="2400" dirty="0" err="1"/>
              <a:t>can</a:t>
            </a:r>
            <a:r>
              <a:rPr lang="nl-BE" sz="2400" dirty="0"/>
              <a:t> </a:t>
            </a:r>
            <a:r>
              <a:rPr lang="nl-BE" sz="2400" dirty="0" err="1"/>
              <a:t>be</a:t>
            </a:r>
            <a:r>
              <a:rPr lang="nl-BE" sz="2400" dirty="0"/>
              <a:t> </a:t>
            </a:r>
            <a:r>
              <a:rPr lang="nl-BE" sz="2400" b="1" dirty="0" err="1">
                <a:solidFill>
                  <a:srgbClr val="9CBC4F"/>
                </a:solidFill>
              </a:rPr>
              <a:t>changed</a:t>
            </a:r>
            <a:r>
              <a:rPr lang="nl-BE" sz="2400" dirty="0"/>
              <a:t> </a:t>
            </a:r>
            <a:r>
              <a:rPr lang="nl-BE" sz="2400" dirty="0" err="1"/>
              <a:t>before</a:t>
            </a:r>
            <a:r>
              <a:rPr lang="nl-BE" sz="2400" dirty="0"/>
              <a:t> </a:t>
            </a:r>
            <a:r>
              <a:rPr lang="nl-BE" sz="2400" dirty="0" err="1"/>
              <a:t>they</a:t>
            </a:r>
            <a:r>
              <a:rPr lang="nl-BE" sz="2400" dirty="0"/>
              <a:t> </a:t>
            </a:r>
            <a:r>
              <a:rPr lang="nl-BE" sz="2400" dirty="0" err="1"/>
              <a:t>reach</a:t>
            </a:r>
            <a:r>
              <a:rPr lang="nl-BE" sz="2400" dirty="0"/>
              <a:t> </a:t>
            </a:r>
            <a:r>
              <a:rPr lang="nl-BE" sz="2400" dirty="0" err="1"/>
              <a:t>the</a:t>
            </a:r>
            <a:r>
              <a:rPr lang="nl-BE" sz="2400" dirty="0"/>
              <a:t> controller.</a:t>
            </a:r>
            <a:br>
              <a:rPr lang="nl-BE" sz="2400" dirty="0"/>
            </a:br>
            <a:br>
              <a:rPr lang="nl-BE" sz="2400" dirty="0"/>
            </a:br>
            <a:r>
              <a:rPr lang="nl-BE" sz="2400" b="1" dirty="0" err="1">
                <a:solidFill>
                  <a:srgbClr val="F04C25"/>
                </a:solidFill>
              </a:rPr>
              <a:t>Testing</a:t>
            </a:r>
            <a:r>
              <a:rPr lang="nl-BE" sz="2400" dirty="0"/>
              <a:t> </a:t>
            </a:r>
            <a:r>
              <a:rPr lang="nl-BE" sz="2400" dirty="0" err="1"/>
              <a:t>the</a:t>
            </a:r>
            <a:r>
              <a:rPr lang="nl-BE" sz="2400" dirty="0"/>
              <a:t> controllers </a:t>
            </a:r>
            <a:r>
              <a:rPr lang="nl-BE" sz="2400" dirty="0" err="1"/>
              <a:t>becomes</a:t>
            </a:r>
            <a:r>
              <a:rPr lang="nl-BE" sz="2400" dirty="0"/>
              <a:t> more </a:t>
            </a:r>
            <a:r>
              <a:rPr lang="nl-BE" sz="2400" dirty="0" err="1"/>
              <a:t>easily</a:t>
            </a:r>
            <a:r>
              <a:rPr lang="nl-BE" sz="2400" dirty="0"/>
              <a:t>.</a:t>
            </a:r>
            <a:br>
              <a:rPr lang="nl-BE" sz="2400" dirty="0"/>
            </a:br>
            <a:br>
              <a:rPr lang="nl-BE" sz="2400" dirty="0"/>
            </a:br>
            <a:endParaRPr lang="en-GB" sz="24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D98DFC-5A7C-4F7D-8AC7-8607747C0B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Applying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repository</a:t>
            </a:r>
            <a:r>
              <a:rPr lang="nl-BE" dirty="0"/>
              <a:t> </a:t>
            </a:r>
            <a:r>
              <a:rPr lang="nl-BE" dirty="0" err="1"/>
              <a:t>pattern</a:t>
            </a:r>
            <a:endParaRPr lang="en-GB" dirty="0"/>
          </a:p>
        </p:txBody>
      </p:sp>
      <p:sp>
        <p:nvSpPr>
          <p:cNvPr id="6" name="Lightning Bolt 5">
            <a:extLst>
              <a:ext uri="{FF2B5EF4-FFF2-40B4-BE49-F238E27FC236}">
                <a16:creationId xmlns:a16="http://schemas.microsoft.com/office/drawing/2014/main" id="{4E922DA4-CABC-4A94-BE7E-8F5EB5924E42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lightningBol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Lightning Bolt 6">
            <a:extLst>
              <a:ext uri="{FF2B5EF4-FFF2-40B4-BE49-F238E27FC236}">
                <a16:creationId xmlns:a16="http://schemas.microsoft.com/office/drawing/2014/main" id="{F6584404-7234-48DF-BD37-E97A0D9E2494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lightningBol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C6E0AC3-B752-4B45-B5C8-A47B3FC71ED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7</a:t>
            </a:fld>
            <a:endParaRPr lang="nl-BE" sz="1200" dirty="0"/>
          </a:p>
        </p:txBody>
      </p:sp>
    </p:spTree>
    <p:extLst>
      <p:ext uri="{BB962C8B-B14F-4D97-AF65-F5344CB8AC3E}">
        <p14:creationId xmlns:p14="http://schemas.microsoft.com/office/powerpoint/2010/main" val="38646933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66CFF-EB83-4608-8987-2A46A53B6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What</a:t>
            </a:r>
            <a:r>
              <a:rPr lang="nl-BE" dirty="0"/>
              <a:t> is a </a:t>
            </a:r>
            <a:r>
              <a:rPr lang="nl-BE" dirty="0" err="1"/>
              <a:t>repository</a:t>
            </a:r>
            <a:r>
              <a:rPr lang="nl-BE" dirty="0"/>
              <a:t>?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89AB6A-8743-4756-9164-9377F869D159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825625"/>
            <a:ext cx="12192000" cy="3770313"/>
          </a:xfrm>
        </p:spPr>
        <p:txBody>
          <a:bodyPr/>
          <a:lstStyle/>
          <a:p>
            <a:pPr lvl="1"/>
            <a:r>
              <a:rPr lang="nl-BE" dirty="0"/>
              <a:t>A </a:t>
            </a:r>
            <a:r>
              <a:rPr lang="nl-BE" dirty="0" err="1"/>
              <a:t>repository</a:t>
            </a:r>
            <a:r>
              <a:rPr lang="nl-BE" dirty="0"/>
              <a:t> </a:t>
            </a:r>
            <a:r>
              <a:rPr lang="nl-BE" b="1" dirty="0" err="1">
                <a:solidFill>
                  <a:srgbClr val="F04C25"/>
                </a:solidFill>
              </a:rPr>
              <a:t>encapsulates</a:t>
            </a:r>
            <a:r>
              <a:rPr lang="nl-BE" dirty="0"/>
              <a:t> data access. </a:t>
            </a:r>
            <a:br>
              <a:rPr lang="nl-BE" dirty="0"/>
            </a:br>
            <a:endParaRPr lang="nl-BE" dirty="0"/>
          </a:p>
          <a:p>
            <a:pPr lvl="1"/>
            <a:r>
              <a:rPr lang="nl-BE" dirty="0" err="1"/>
              <a:t>Repositories</a:t>
            </a:r>
            <a:r>
              <a:rPr lang="nl-BE" dirty="0"/>
              <a:t> are </a:t>
            </a:r>
            <a:r>
              <a:rPr lang="nl-BE" dirty="0" err="1"/>
              <a:t>just</a:t>
            </a:r>
            <a:r>
              <a:rPr lang="nl-BE" dirty="0"/>
              <a:t> classes </a:t>
            </a:r>
            <a:r>
              <a:rPr lang="nl-BE" dirty="0" err="1"/>
              <a:t>that</a:t>
            </a:r>
            <a:r>
              <a:rPr lang="nl-BE" dirty="0"/>
              <a:t> </a:t>
            </a:r>
            <a:r>
              <a:rPr lang="nl-BE" dirty="0" err="1"/>
              <a:t>implement</a:t>
            </a:r>
            <a:r>
              <a:rPr lang="nl-BE" dirty="0"/>
              <a:t> data access logic 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provide</a:t>
            </a:r>
            <a:r>
              <a:rPr lang="nl-BE" dirty="0"/>
              <a:t> a data access service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application</a:t>
            </a:r>
            <a:r>
              <a:rPr lang="nl-BE" dirty="0"/>
              <a:t> </a:t>
            </a:r>
            <a:r>
              <a:rPr lang="nl-BE" dirty="0" err="1"/>
              <a:t>layer</a:t>
            </a:r>
            <a:r>
              <a:rPr lang="nl-BE" dirty="0"/>
              <a:t>.</a:t>
            </a:r>
            <a:br>
              <a:rPr lang="nl-BE" dirty="0"/>
            </a:br>
            <a:endParaRPr lang="nl-BE" dirty="0"/>
          </a:p>
          <a:p>
            <a:pPr lvl="1"/>
            <a:r>
              <a:rPr lang="nl-BE" dirty="0"/>
              <a:t>The </a:t>
            </a:r>
            <a:r>
              <a:rPr lang="nl-BE" dirty="0" err="1"/>
              <a:t>application</a:t>
            </a:r>
            <a:r>
              <a:rPr lang="nl-BE" dirty="0"/>
              <a:t> </a:t>
            </a:r>
            <a:r>
              <a:rPr lang="nl-BE" dirty="0" err="1"/>
              <a:t>layer</a:t>
            </a:r>
            <a:r>
              <a:rPr lang="nl-BE" dirty="0"/>
              <a:t> as a </a:t>
            </a:r>
            <a:r>
              <a:rPr lang="nl-BE" dirty="0" err="1"/>
              <a:t>consumer</a:t>
            </a:r>
            <a:r>
              <a:rPr lang="nl-BE" dirty="0"/>
              <a:t> of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repository</a:t>
            </a:r>
            <a:r>
              <a:rPr lang="nl-BE" dirty="0"/>
              <a:t> </a:t>
            </a:r>
            <a:r>
              <a:rPr lang="nl-BE" b="1" dirty="0" err="1">
                <a:solidFill>
                  <a:srgbClr val="F04C25"/>
                </a:solidFill>
              </a:rPr>
              <a:t>doesn’t</a:t>
            </a:r>
            <a:r>
              <a:rPr lang="nl-BE" b="1" dirty="0">
                <a:solidFill>
                  <a:srgbClr val="F04C25"/>
                </a:solidFill>
              </a:rPr>
              <a:t> </a:t>
            </a:r>
            <a:r>
              <a:rPr lang="nl-BE" b="1" dirty="0" err="1">
                <a:solidFill>
                  <a:srgbClr val="F04C25"/>
                </a:solidFill>
              </a:rPr>
              <a:t>need</a:t>
            </a:r>
            <a:r>
              <a:rPr lang="nl-BE" b="1" dirty="0">
                <a:solidFill>
                  <a:srgbClr val="F04C25"/>
                </a:solidFill>
              </a:rPr>
              <a:t> </a:t>
            </a:r>
            <a:r>
              <a:rPr lang="nl-BE" b="1" dirty="0" err="1">
                <a:solidFill>
                  <a:srgbClr val="F04C25"/>
                </a:solidFill>
              </a:rPr>
              <a:t>to</a:t>
            </a:r>
            <a:r>
              <a:rPr lang="nl-BE" b="1" dirty="0">
                <a:solidFill>
                  <a:srgbClr val="F04C25"/>
                </a:solidFill>
              </a:rPr>
              <a:t> </a:t>
            </a:r>
            <a:r>
              <a:rPr lang="nl-BE" b="1" dirty="0" err="1">
                <a:solidFill>
                  <a:srgbClr val="F04C25"/>
                </a:solidFill>
              </a:rPr>
              <a:t>know</a:t>
            </a:r>
            <a:r>
              <a:rPr lang="nl-BE" dirty="0"/>
              <a:t> </a:t>
            </a:r>
            <a:r>
              <a:rPr lang="nl-BE" dirty="0" err="1"/>
              <a:t>whether</a:t>
            </a:r>
            <a:r>
              <a:rPr lang="nl-BE" dirty="0"/>
              <a:t> or </a:t>
            </a:r>
            <a:r>
              <a:rPr lang="nl-BE" dirty="0" err="1"/>
              <a:t>not</a:t>
            </a:r>
            <a:r>
              <a:rPr lang="nl-BE" dirty="0"/>
              <a:t> ADO.NET, EF or </a:t>
            </a:r>
            <a:r>
              <a:rPr lang="nl-BE" dirty="0" err="1"/>
              <a:t>other</a:t>
            </a:r>
            <a:r>
              <a:rPr lang="nl-BE" dirty="0"/>
              <a:t> </a:t>
            </a:r>
            <a:r>
              <a:rPr lang="nl-BE" dirty="0" err="1"/>
              <a:t>ORMs</a:t>
            </a:r>
            <a:r>
              <a:rPr lang="nl-BE" dirty="0"/>
              <a:t> like Dapper, …  are </a:t>
            </a:r>
            <a:r>
              <a:rPr lang="nl-BE" dirty="0" err="1"/>
              <a:t>used</a:t>
            </a:r>
            <a:r>
              <a:rPr lang="nl-BE" dirty="0"/>
              <a:t> </a:t>
            </a:r>
            <a:r>
              <a:rPr lang="nl-BE" dirty="0" err="1"/>
              <a:t>neither</a:t>
            </a:r>
            <a:r>
              <a:rPr lang="nl-BE" dirty="0"/>
              <a:t> </a:t>
            </a:r>
            <a:r>
              <a:rPr lang="nl-BE" dirty="0" err="1"/>
              <a:t>needs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care </a:t>
            </a:r>
            <a:r>
              <a:rPr lang="nl-BE" dirty="0" err="1"/>
              <a:t>about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underlying</a:t>
            </a:r>
            <a:r>
              <a:rPr lang="nl-BE" dirty="0"/>
              <a:t> data </a:t>
            </a:r>
            <a:r>
              <a:rPr lang="nl-BE" dirty="0" err="1"/>
              <a:t>structure</a:t>
            </a:r>
            <a:r>
              <a:rPr lang="nl-BE" dirty="0"/>
              <a:t>.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5" name="Lightning Bolt 4">
            <a:extLst>
              <a:ext uri="{FF2B5EF4-FFF2-40B4-BE49-F238E27FC236}">
                <a16:creationId xmlns:a16="http://schemas.microsoft.com/office/drawing/2014/main" id="{DF0E7F35-D087-4DCA-A659-3F8AEFAF6AAD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lightningBol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Lightning Bolt 5">
            <a:extLst>
              <a:ext uri="{FF2B5EF4-FFF2-40B4-BE49-F238E27FC236}">
                <a16:creationId xmlns:a16="http://schemas.microsoft.com/office/drawing/2014/main" id="{9F112DBC-A64D-42CB-89C3-BFB11AE43E8F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lightningBol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319246-6E84-46BE-93A1-B477125AFEC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8</a:t>
            </a:fld>
            <a:endParaRPr lang="nl-BE" sz="1200" dirty="0"/>
          </a:p>
        </p:txBody>
      </p:sp>
    </p:spTree>
    <p:extLst>
      <p:ext uri="{BB962C8B-B14F-4D97-AF65-F5344CB8AC3E}">
        <p14:creationId xmlns:p14="http://schemas.microsoft.com/office/powerpoint/2010/main" val="19464457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2C03A50-FD5C-42D0-8899-FA839200556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nl-BE" dirty="0"/>
              <a:t>Open </a:t>
            </a:r>
            <a:r>
              <a:rPr lang="nl-BE" dirty="0" err="1"/>
              <a:t>the</a:t>
            </a:r>
            <a:r>
              <a:rPr lang="nl-BE" dirty="0"/>
              <a:t> solution </a:t>
            </a:r>
            <a:r>
              <a:rPr lang="nl-BE" i="1" dirty="0" err="1"/>
              <a:t>MVCMovieDemo</a:t>
            </a:r>
            <a:endParaRPr lang="nl-BE" i="1" dirty="0"/>
          </a:p>
          <a:p>
            <a:br>
              <a:rPr lang="nl-BE" dirty="0"/>
            </a:br>
            <a:r>
              <a:rPr lang="nl-BE" dirty="0"/>
              <a:t>Run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application</a:t>
            </a:r>
            <a:r>
              <a:rPr lang="nl-BE" dirty="0"/>
              <a:t>.</a:t>
            </a:r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5993387-F5D8-4A57-802B-BABB16CC5B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Demo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71E952-4D58-443C-8350-6D849FAA1B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198" y="3408255"/>
            <a:ext cx="5092765" cy="2218803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8A1E2F5-961C-4BF8-8946-68A5F5AFCB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05"/>
          <a:stretch/>
        </p:blipFill>
        <p:spPr>
          <a:xfrm>
            <a:off x="7346736" y="1611656"/>
            <a:ext cx="3477175" cy="2381250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5588C9D-5822-42FE-A6F1-22C6004DCE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6736" y="4153762"/>
            <a:ext cx="3477175" cy="2501002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DC560F-BB8D-4083-869C-40E5C4D1106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9</a:t>
            </a:fld>
            <a:endParaRPr lang="nl-BE" sz="1200" dirty="0"/>
          </a:p>
        </p:txBody>
      </p:sp>
    </p:spTree>
    <p:extLst>
      <p:ext uri="{BB962C8B-B14F-4D97-AF65-F5344CB8AC3E}">
        <p14:creationId xmlns:p14="http://schemas.microsoft.com/office/powerpoint/2010/main" val="271713224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GUID" val="d79a6a04-9306-4c7d-b32c-008a7f0bba55"/>
</p:tagLst>
</file>

<file path=ppt/theme/theme1.xml><?xml version="1.0" encoding="utf-8"?>
<a:theme xmlns:a="http://schemas.openxmlformats.org/drawingml/2006/main" name="Thomas More">
  <a:themeElements>
    <a:clrScheme name="Thomas More">
      <a:dk1>
        <a:sysClr val="windowText" lastClr="000000"/>
      </a:dk1>
      <a:lt1>
        <a:sysClr val="window" lastClr="FFFFFF"/>
      </a:lt1>
      <a:dk2>
        <a:srgbClr val="006771"/>
      </a:dk2>
      <a:lt2>
        <a:srgbClr val="E7E6E6"/>
      </a:lt2>
      <a:accent1>
        <a:srgbClr val="F04C25"/>
      </a:accent1>
      <a:accent2>
        <a:srgbClr val="009CAB"/>
      </a:accent2>
      <a:accent3>
        <a:srgbClr val="A5A5A5"/>
      </a:accent3>
      <a:accent4>
        <a:srgbClr val="862803"/>
      </a:accent4>
      <a:accent5>
        <a:srgbClr val="FFD965"/>
      </a:accent5>
      <a:accent6>
        <a:srgbClr val="70AD47"/>
      </a:accent6>
      <a:hlink>
        <a:srgbClr val="009CAB"/>
      </a:hlink>
      <a:folHlink>
        <a:srgbClr val="AA5E84"/>
      </a:folHlink>
    </a:clrScheme>
    <a:fontScheme name="Thomas More">
      <a:majorFont>
        <a:latin typeface="Poppins Light"/>
        <a:ea typeface=""/>
        <a:cs typeface=""/>
      </a:majorFont>
      <a:minorFont>
        <a:latin typeface="Nuni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KeywordTaxHTField xmlns="3f990481-ab93-40a5-af1d-fa0a4386ebd9">
      <Terms xmlns="http://schemas.microsoft.com/office/infopath/2007/PartnerControls"/>
    </TaxKeywordTaxHTField>
    <l98a91fe36af4d71ba4ebc7e897e6da3 xmlns="3f990481-ab93-40a5-af1d-fa0a4386ebd9">
      <Terms xmlns="http://schemas.microsoft.com/office/infopath/2007/PartnerControls"/>
    </l98a91fe36af4d71ba4ebc7e897e6da3>
    <TMArchief xmlns="3f990481-ab93-40a5-af1d-fa0a4386ebd9">false</TMArchief>
    <e664db7c9a45466298be567ee28e7b46 xmlns="3f990481-ab93-40a5-af1d-fa0a4386ebd9">
      <Terms xmlns="http://schemas.microsoft.com/office/infopath/2007/PartnerControls"/>
    </e664db7c9a45466298be567ee28e7b46>
    <jcbb0a9beef243af8bd213591b9d1662 xmlns="3f990481-ab93-40a5-af1d-fa0a4386ebd9">
      <Terms xmlns="http://schemas.microsoft.com/office/infopath/2007/PartnerControls"/>
    </jcbb0a9beef243af8bd213591b9d1662>
    <deedde69bc2d47abb0d3d990fb400d55 xmlns="3f990481-ab93-40a5-af1d-fa0a4386ebd9">
      <Terms xmlns="http://schemas.microsoft.com/office/infopath/2007/PartnerControls"/>
    </deedde69bc2d47abb0d3d990fb400d55>
    <TaxCatchAll xmlns="3f990481-ab93-40a5-af1d-fa0a4386ebd9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TM Document" ma:contentTypeID="0x0101006E2CD5CB49756845926F97DAE5E2F535000DCB65DDB7669E45BCF75FB6A30E49C0" ma:contentTypeVersion="12" ma:contentTypeDescription="" ma:contentTypeScope="" ma:versionID="95825bf394d7fd0f8a4cf0f4b014e6a7">
  <xsd:schema xmlns:xsd="http://www.w3.org/2001/XMLSchema" xmlns:xs="http://www.w3.org/2001/XMLSchema" xmlns:p="http://schemas.microsoft.com/office/2006/metadata/properties" xmlns:ns2="3f990481-ab93-40a5-af1d-fa0a4386ebd9" targetNamespace="http://schemas.microsoft.com/office/2006/metadata/properties" ma:root="true" ma:fieldsID="9d886e8635219b2e280c5a2368fcd082" ns2:_="">
    <xsd:import namespace="3f990481-ab93-40a5-af1d-fa0a4386ebd9"/>
    <xsd:element name="properties">
      <xsd:complexType>
        <xsd:sequence>
          <xsd:element name="documentManagement">
            <xsd:complexType>
              <xsd:all>
                <xsd:element ref="ns2:TaxKeywordTaxHTField" minOccurs="0"/>
                <xsd:element ref="ns2:TaxCatchAll" minOccurs="0"/>
                <xsd:element ref="ns2:TaxCatchAllLabel" minOccurs="0"/>
                <xsd:element ref="ns2:deedde69bc2d47abb0d3d990fb400d55" minOccurs="0"/>
                <xsd:element ref="ns2:e664db7c9a45466298be567ee28e7b46" minOccurs="0"/>
                <xsd:element ref="ns2:jcbb0a9beef243af8bd213591b9d1662" minOccurs="0"/>
                <xsd:element ref="ns2:l98a91fe36af4d71ba4ebc7e897e6da3" minOccurs="0"/>
                <xsd:element ref="ns2:TMArchief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f990481-ab93-40a5-af1d-fa0a4386ebd9" elementFormDefault="qualified">
    <xsd:import namespace="http://schemas.microsoft.com/office/2006/documentManagement/types"/>
    <xsd:import namespace="http://schemas.microsoft.com/office/infopath/2007/PartnerControls"/>
    <xsd:element name="TaxKeywordTaxHTField" ma:index="6" nillable="true" ma:taxonomy="true" ma:internalName="TaxKeywordTaxHTField" ma:taxonomyFieldName="TaxKeyword" ma:displayName="Ondernemingstrefwoorden" ma:fieldId="{23f27201-bee3-471e-b2e7-b64fd8b7ca38}" ma:taxonomyMulti="true" ma:sspId="49b243c3-5758-488d-a165-3d321439e892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  <xsd:element name="TaxCatchAll" ma:index="7" nillable="true" ma:displayName="Taxonomy Catch All Column" ma:description="" ma:hidden="true" ma:list="{6d1aa748-1d6f-4019-9d6c-138de019a28e}" ma:internalName="TaxCatchAll" ma:showField="CatchAllData" ma:web="bc2573cf-ac6e-42ca-97a9-253e92cb39e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8" nillable="true" ma:displayName="Taxonomy Catch All Column1" ma:description="" ma:hidden="true" ma:list="{6d1aa748-1d6f-4019-9d6c-138de019a28e}" ma:internalName="TaxCatchAllLabel" ma:readOnly="true" ma:showField="CatchAllDataLabel" ma:web="bc2573cf-ac6e-42ca-97a9-253e92cb39e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deedde69bc2d47abb0d3d990fb400d55" ma:index="12" nillable="true" ma:taxonomy="true" ma:internalName="deedde69bc2d47abb0d3d990fb400d55" ma:taxonomyFieldName="TMDocumentType" ma:displayName="Document Type" ma:default="" ma:fieldId="{deedde69-bc2d-47ab-b0d3-d990fb400d55}" ma:sspId="49b243c3-5758-488d-a165-3d321439e892" ma:termSetId="ea0ce270-e5c3-483c-bfdb-d714406b860d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e664db7c9a45466298be567ee28e7b46" ma:index="14" nillable="true" ma:taxonomy="true" ma:internalName="e664db7c9a45466298be567ee28e7b46" ma:taxonomyFieldName="TMRubriek" ma:displayName="Rubriek" ma:default="" ma:fieldId="{e664db7c-9a45-4662-98be-567ee28e7b46}" ma:sspId="49b243c3-5758-488d-a165-3d321439e892" ma:termSetId="cf2145ad-4fa0-4d3a-a112-5d06a1c88dc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jcbb0a9beef243af8bd213591b9d1662" ma:index="16" nillable="true" ma:taxonomy="true" ma:internalName="jcbb0a9beef243af8bd213591b9d1662" ma:taxonomyFieldName="TMAcademieJaar" ma:displayName="Academiejaar" ma:default="" ma:fieldId="{3cbb0a9b-eef2-43af-8bd2-13591b9d1662}" ma:sspId="49b243c3-5758-488d-a165-3d321439e892" ma:termSetId="faa59a2e-9c1e-4550-a638-3eb90797fbe8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l98a91fe36af4d71ba4ebc7e897e6da3" ma:index="18" nillable="true" ma:taxonomy="true" ma:internalName="l98a91fe36af4d71ba4ebc7e897e6da3" ma:taxonomyFieldName="TMSubRubriek" ma:displayName="Subrubriek" ma:default="" ma:fieldId="{598a91fe-36af-4d71-ba4e-bc7e897e6da3}" ma:sspId="49b243c3-5758-488d-a165-3d321439e892" ma:termSetId="b9936c4b-d546-430d-aa8d-c6cc13d3aff9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MArchief" ma:index="20" nillable="true" ma:displayName="Archief" ma:default="0" ma:description="Indien aangevinkt, behoort dit tot je archief." ma:internalName="TMArchief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10" ma:displayName="Inhoudstype"/>
        <xsd:element ref="dc:title" minOccurs="0" maxOccurs="1" ma:index="1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DC83BB6-E598-4EC6-8615-C66E7DC5C27A}">
  <ds:schemaRefs>
    <ds:schemaRef ds:uri="http://schemas.microsoft.com/office/2006/documentManagement/types"/>
    <ds:schemaRef ds:uri="http://purl.org/dc/dcmitype/"/>
    <ds:schemaRef ds:uri="http://purl.org/dc/elements/1.1/"/>
    <ds:schemaRef ds:uri="http://schemas.microsoft.com/office/infopath/2007/PartnerControls"/>
    <ds:schemaRef ds:uri="http://www.w3.org/XML/1998/namespace"/>
    <ds:schemaRef ds:uri="http://schemas.openxmlformats.org/package/2006/metadata/core-properties"/>
    <ds:schemaRef ds:uri="3f990481-ab93-40a5-af1d-fa0a4386ebd9"/>
    <ds:schemaRef ds:uri="http://schemas.microsoft.com/office/2006/metadata/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D2919278-6500-47F7-96B1-B846D0C46DC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f990481-ab93-40a5-af1d-fa0a4386ebd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2447BC1-86BA-4BD0-B121-6EB17C88182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945</TotalTime>
  <Words>2371</Words>
  <Application>Microsoft Office PowerPoint</Application>
  <PresentationFormat>Breedbeeld</PresentationFormat>
  <Paragraphs>423</Paragraphs>
  <Slides>36</Slides>
  <Notes>16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11</vt:i4>
      </vt:variant>
      <vt:variant>
        <vt:lpstr>Thema</vt:lpstr>
      </vt:variant>
      <vt:variant>
        <vt:i4>1</vt:i4>
      </vt:variant>
      <vt:variant>
        <vt:lpstr>Diatitels</vt:lpstr>
      </vt:variant>
      <vt:variant>
        <vt:i4>36</vt:i4>
      </vt:variant>
    </vt:vector>
  </HeadingPairs>
  <TitlesOfParts>
    <vt:vector size="48" baseType="lpstr">
      <vt:lpstr>Nunito ExtraLight</vt:lpstr>
      <vt:lpstr>Arial</vt:lpstr>
      <vt:lpstr>Poppins Thin</vt:lpstr>
      <vt:lpstr>Cascadia Mono</vt:lpstr>
      <vt:lpstr>Nunito Light</vt:lpstr>
      <vt:lpstr>Wingdings</vt:lpstr>
      <vt:lpstr>Poppins ExtraLight</vt:lpstr>
      <vt:lpstr>Poppins Light</vt:lpstr>
      <vt:lpstr>Calibri</vt:lpstr>
      <vt:lpstr>Segoe UI</vt:lpstr>
      <vt:lpstr>Nunito</vt:lpstr>
      <vt:lpstr>Thomas More</vt:lpstr>
      <vt:lpstr> Repository Pattern (Part 1)</vt:lpstr>
      <vt:lpstr>Data access in ASP.NET</vt:lpstr>
      <vt:lpstr>Entity Framework</vt:lpstr>
      <vt:lpstr>3 approaches for data access</vt:lpstr>
      <vt:lpstr>The way to go</vt:lpstr>
      <vt:lpstr>No repository</vt:lpstr>
      <vt:lpstr>Applying the repository pattern</vt:lpstr>
      <vt:lpstr>What is a repository?</vt:lpstr>
      <vt:lpstr>Demo</vt:lpstr>
      <vt:lpstr>Demo</vt:lpstr>
      <vt:lpstr>Repository Design Pattern</vt:lpstr>
      <vt:lpstr>Create IRepository interface</vt:lpstr>
      <vt:lpstr>Create RatingRepository class in DAL</vt:lpstr>
      <vt:lpstr>RatingRepository class</vt:lpstr>
      <vt:lpstr>RatingRepository class</vt:lpstr>
      <vt:lpstr>Change the RatingsController to use the repository</vt:lpstr>
      <vt:lpstr>Change the RatingsController to use the repository</vt:lpstr>
      <vt:lpstr>Change the RatingsController to use the repository</vt:lpstr>
      <vt:lpstr>Change the RatingsController to use the repository</vt:lpstr>
      <vt:lpstr>Change the RatingsController to use the repository</vt:lpstr>
      <vt:lpstr>Change the RatingsController to use the repository</vt:lpstr>
      <vt:lpstr>Change the RatingsController to use the repository</vt:lpstr>
      <vt:lpstr>Test AllRatings</vt:lpstr>
      <vt:lpstr>Create MovieRepository class in DAL</vt:lpstr>
      <vt:lpstr>MovieRepository class</vt:lpstr>
      <vt:lpstr>MovieRepository class</vt:lpstr>
      <vt:lpstr>Change the MoviesController to use the repository</vt:lpstr>
      <vt:lpstr>Change the MoviesController to use the repository</vt:lpstr>
      <vt:lpstr>Change the MoviesController to use the repository</vt:lpstr>
      <vt:lpstr>Change the MoviesController to use the repository</vt:lpstr>
      <vt:lpstr>Change the MoviesController to use the repository</vt:lpstr>
      <vt:lpstr>Change the List method in the MoviesController</vt:lpstr>
      <vt:lpstr>Change the Details method in the MoviesController</vt:lpstr>
      <vt:lpstr>Change the Details method in the MoviesController</vt:lpstr>
      <vt:lpstr>Test AllMovies</vt:lpstr>
      <vt:lpstr>Concept of a generic repository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Erika Pelemans</dc:creator>
  <cp:lastModifiedBy>Koen Vangeel</cp:lastModifiedBy>
  <cp:revision>1347</cp:revision>
  <dcterms:created xsi:type="dcterms:W3CDTF">2020-09-28T10:08:39Z</dcterms:created>
  <dcterms:modified xsi:type="dcterms:W3CDTF">2022-10-17T16:56:05Z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0x0101006E2CD5CB49756845926F97DAE5E2F535000DCB65DDB7669E45BCF75FB6A30E49C0</vt:lpwstr>
  </property>
</Properties>
</file>